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73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89" r:id="rId54"/>
    <p:sldId id="390" r:id="rId55"/>
    <p:sldId id="391" r:id="rId56"/>
    <p:sldId id="392" r:id="rId57"/>
    <p:sldId id="393" r:id="rId58"/>
    <p:sldId id="394" r:id="rId59"/>
    <p:sldId id="395" r:id="rId60"/>
    <p:sldId id="396" r:id="rId61"/>
    <p:sldId id="397" r:id="rId62"/>
    <p:sldId id="398" r:id="rId63"/>
    <p:sldId id="399" r:id="rId64"/>
    <p:sldId id="400" r:id="rId65"/>
    <p:sldId id="401" r:id="rId66"/>
    <p:sldId id="402" r:id="rId67"/>
    <p:sldId id="403" r:id="rId68"/>
    <p:sldId id="404" r:id="rId69"/>
    <p:sldId id="405" r:id="rId70"/>
    <p:sldId id="406" r:id="rId71"/>
    <p:sldId id="407" r:id="rId7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62" y="-9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3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8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Holder 2"/>
          <p:cNvSpPr>
            <a:spLocks noGrp="1"/>
          </p:cNvSpPr>
          <p:nvPr>
            <p:ph type="ctrTitle"/>
          </p:nvPr>
        </p:nvSpPr>
        <p:spPr>
          <a:xfrm>
            <a:off x="2292772" y="1605500"/>
            <a:ext cx="7606453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880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81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82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B60C7-C451-4808-80EF-F1D7C4703DE9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8883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6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AFFD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7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8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86457-DE9F-4E3D-BC05-032991A82AF4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8589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3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9014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9015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9016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9017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A594F-9503-4CCE-BBE4-45B4DB74EAC5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9018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608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09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582E6-A994-4C1C-98F7-C85510C1BFD8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8610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74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BBB5-4FCB-4518-9484-72B70F95873E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8675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8000"/>
                <a:alpha val="88000"/>
              </a:schemeClr>
            </a:gs>
            <a:gs pos="20000">
              <a:schemeClr val="accent4">
                <a:lumMod val="75000"/>
              </a:schemeClr>
            </a:gs>
            <a:gs pos="30000">
              <a:schemeClr val="accent1">
                <a:lumMod val="75000"/>
              </a:schemeClr>
            </a:gs>
            <a:gs pos="70000">
              <a:schemeClr val="accent1">
                <a:lumMod val="50000"/>
              </a:schemeClr>
            </a:gs>
            <a:gs pos="97000">
              <a:srgbClr val="7030A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7" name="bk object 17"/>
          <p:cNvSpPr/>
          <p:nvPr/>
        </p:nvSpPr>
        <p:spPr>
          <a:xfrm>
            <a:off x="0" y="66040"/>
            <a:ext cx="12192000" cy="5908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8" name="bk object 18"/>
          <p:cNvSpPr/>
          <p:nvPr/>
        </p:nvSpPr>
        <p:spPr>
          <a:xfrm>
            <a:off x="0" y="255270"/>
            <a:ext cx="12192000" cy="4834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79" name="bk object 19"/>
          <p:cNvSpPr/>
          <p:nvPr/>
        </p:nvSpPr>
        <p:spPr>
          <a:xfrm>
            <a:off x="203200" y="304800"/>
            <a:ext cx="2133600" cy="3886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48580" name="Holder 2"/>
          <p:cNvSpPr>
            <a:spLocks noGrp="1"/>
          </p:cNvSpPr>
          <p:nvPr>
            <p:ph type="title"/>
          </p:nvPr>
        </p:nvSpPr>
        <p:spPr>
          <a:xfrm>
            <a:off x="405554" y="70213"/>
            <a:ext cx="113808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C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1" name="Holder 3"/>
          <p:cNvSpPr>
            <a:spLocks noGrp="1"/>
          </p:cNvSpPr>
          <p:nvPr>
            <p:ph type="body" idx="1"/>
          </p:nvPr>
        </p:nvSpPr>
        <p:spPr>
          <a:xfrm>
            <a:off x="408094" y="1186220"/>
            <a:ext cx="1137581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EAFFD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1048582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3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8F1BF-0CF2-4C0E-8D34-2140BF251EDF}" type="datetime1">
              <a:rPr lang="en-US" smtClean="0"/>
              <a:pPr/>
              <a:t>5/23/2020</a:t>
            </a:fld>
            <a:endParaRPr lang="en-US"/>
          </a:p>
        </p:txBody>
      </p:sp>
      <p:sp>
        <p:nvSpPr>
          <p:cNvPr id="1048584" name="Holder 6"/>
          <p:cNvSpPr>
            <a:spLocks noGrp="1"/>
          </p:cNvSpPr>
          <p:nvPr>
            <p:ph type="sldNum" sz="quarter" idx="7"/>
          </p:nvPr>
        </p:nvSpPr>
        <p:spPr>
          <a:xfrm>
            <a:off x="11743267" y="6604251"/>
            <a:ext cx="26246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EAFFC1"/>
                </a:solidFill>
                <a:latin typeface="Corbel"/>
                <a:cs typeface="Corbel"/>
              </a:defRPr>
            </a:lvl1pPr>
          </a:lstStyle>
          <a:p>
            <a:pPr marL="97790"/>
            <a:fld id="{81D60167-4931-47E6-BA6A-407CBD079E47}" type="slidenum">
              <a:rPr lang="en-US" spc="-10" smtClean="0"/>
              <a:pPr marL="97790"/>
              <a:t>‹#›</a:t>
            </a:fld>
            <a:endParaRPr lang="en-US"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object 2"/>
          <p:cNvSpPr/>
          <p:nvPr/>
        </p:nvSpPr>
        <p:spPr>
          <a:xfrm>
            <a:off x="4217670" y="4141470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38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1" name="object 3"/>
          <p:cNvSpPr/>
          <p:nvPr/>
        </p:nvSpPr>
        <p:spPr>
          <a:xfrm>
            <a:off x="4191000" y="4114800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38097">
            <a:solidFill>
              <a:srgbClr val="D9EC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2" name="object 4"/>
          <p:cNvSpPr txBox="1">
            <a:spLocks noGrp="1"/>
          </p:cNvSpPr>
          <p:nvPr>
            <p:ph type="body" idx="1"/>
          </p:nvPr>
        </p:nvSpPr>
        <p:spPr>
          <a:xfrm>
            <a:off x="1308948" y="1581453"/>
            <a:ext cx="10183706" cy="2108702"/>
          </a:xfrm>
          <a:prstGeom prst="rect">
            <a:avLst/>
          </a:prstGeom>
        </p:spPr>
        <p:txBody>
          <a:bodyPr vert="horz" wrap="square" lIns="0" tIns="483103" rIns="0" bIns="0" rtlCol="0">
            <a:spAutoFit/>
          </a:bodyPr>
          <a:lstStyle/>
          <a:p>
            <a:pPr marR="5080">
              <a:lnSpc>
                <a:spcPct val="101499"/>
              </a:lnSpc>
            </a:pPr>
            <a:r>
              <a:rPr sz="5400" spc="-40" dirty="0">
                <a:solidFill>
                  <a:srgbClr val="D3FF5A"/>
                </a:solidFill>
              </a:rPr>
              <a:t>P</a:t>
            </a:r>
            <a:r>
              <a:rPr sz="5400" spc="-20" dirty="0">
                <a:solidFill>
                  <a:srgbClr val="D3FF5A"/>
                </a:solidFill>
              </a:rPr>
              <a:t>r</a:t>
            </a:r>
            <a:r>
              <a:rPr sz="5400" spc="-30" dirty="0">
                <a:solidFill>
                  <a:srgbClr val="D3FF5A"/>
                </a:solidFill>
              </a:rPr>
              <a:t>imi</a:t>
            </a:r>
            <a:r>
              <a:rPr sz="5400" spc="-15" dirty="0">
                <a:solidFill>
                  <a:srgbClr val="D3FF5A"/>
                </a:solidFill>
              </a:rPr>
              <a:t>ti</a:t>
            </a:r>
            <a:r>
              <a:rPr sz="5400" spc="-35" dirty="0">
                <a:solidFill>
                  <a:srgbClr val="D3FF5A"/>
                </a:solidFill>
              </a:rPr>
              <a:t>v</a:t>
            </a:r>
            <a:r>
              <a:rPr sz="5400" spc="-30" dirty="0">
                <a:solidFill>
                  <a:srgbClr val="D3FF5A"/>
                </a:solidFill>
              </a:rPr>
              <a:t>e</a:t>
            </a:r>
            <a:r>
              <a:rPr sz="5400" spc="5" dirty="0">
                <a:solidFill>
                  <a:srgbClr val="D3FF5A"/>
                </a:solidFill>
              </a:rPr>
              <a:t> </a:t>
            </a:r>
            <a:r>
              <a:rPr sz="5400" spc="-35" dirty="0">
                <a:solidFill>
                  <a:srgbClr val="D3FF5A"/>
                </a:solidFill>
              </a:rPr>
              <a:t>Da</a:t>
            </a:r>
            <a:r>
              <a:rPr sz="5400" dirty="0">
                <a:solidFill>
                  <a:srgbClr val="D3FF5A"/>
                </a:solidFill>
              </a:rPr>
              <a:t>t</a:t>
            </a:r>
            <a:r>
              <a:rPr sz="5400" spc="-30" dirty="0">
                <a:solidFill>
                  <a:srgbClr val="D3FF5A"/>
                </a:solidFill>
              </a:rPr>
              <a:t>a</a:t>
            </a:r>
            <a:r>
              <a:rPr sz="5400" spc="-15" dirty="0">
                <a:solidFill>
                  <a:srgbClr val="D3FF5A"/>
                </a:solidFill>
              </a:rPr>
              <a:t> </a:t>
            </a:r>
            <a:r>
              <a:rPr sz="5400" spc="-345" dirty="0">
                <a:solidFill>
                  <a:srgbClr val="D3FF5A"/>
                </a:solidFill>
              </a:rPr>
              <a:t>T</a:t>
            </a:r>
            <a:r>
              <a:rPr sz="5400" spc="-35" dirty="0">
                <a:solidFill>
                  <a:srgbClr val="D3FF5A"/>
                </a:solidFill>
              </a:rPr>
              <a:t>y</a:t>
            </a:r>
            <a:r>
              <a:rPr sz="5400" spc="-40" dirty="0">
                <a:solidFill>
                  <a:srgbClr val="D3FF5A"/>
                </a:solidFill>
              </a:rPr>
              <a:t>p</a:t>
            </a:r>
            <a:r>
              <a:rPr sz="5400" spc="-20" dirty="0">
                <a:solidFill>
                  <a:srgbClr val="D3FF5A"/>
                </a:solidFill>
              </a:rPr>
              <a:t>e</a:t>
            </a:r>
            <a:r>
              <a:rPr sz="5400" spc="-25" dirty="0">
                <a:solidFill>
                  <a:srgbClr val="D3FF5A"/>
                </a:solidFill>
              </a:rPr>
              <a:t>s</a:t>
            </a:r>
            <a:r>
              <a:rPr sz="5400" dirty="0">
                <a:solidFill>
                  <a:srgbClr val="D3FF5A"/>
                </a:solidFill>
              </a:rPr>
              <a:t> </a:t>
            </a:r>
            <a:r>
              <a:rPr sz="5400" spc="-20" dirty="0">
                <a:solidFill>
                  <a:srgbClr val="D3FF5A"/>
                </a:solidFill>
              </a:rPr>
              <a:t>a</a:t>
            </a:r>
            <a:r>
              <a:rPr sz="5400" spc="-25" dirty="0">
                <a:solidFill>
                  <a:srgbClr val="D3FF5A"/>
                </a:solidFill>
              </a:rPr>
              <a:t>n</a:t>
            </a:r>
            <a:r>
              <a:rPr sz="5400" spc="-35" dirty="0">
                <a:solidFill>
                  <a:srgbClr val="D3FF5A"/>
                </a:solidFill>
              </a:rPr>
              <a:t>d</a:t>
            </a:r>
            <a:r>
              <a:rPr sz="5400" spc="-380" dirty="0">
                <a:solidFill>
                  <a:srgbClr val="D3FF5A"/>
                </a:solidFill>
              </a:rPr>
              <a:t> </a:t>
            </a:r>
            <a:r>
              <a:rPr sz="5400" spc="-30" dirty="0">
                <a:solidFill>
                  <a:srgbClr val="D3FF5A"/>
                </a:solidFill>
              </a:rPr>
              <a:t>Var</a:t>
            </a:r>
            <a:r>
              <a:rPr sz="5400" spc="-10" dirty="0">
                <a:solidFill>
                  <a:srgbClr val="D3FF5A"/>
                </a:solidFill>
              </a:rPr>
              <a:t>i</a:t>
            </a:r>
            <a:r>
              <a:rPr sz="5400" spc="-30" dirty="0">
                <a:solidFill>
                  <a:srgbClr val="D3FF5A"/>
                </a:solidFill>
              </a:rPr>
              <a:t>a</a:t>
            </a:r>
            <a:r>
              <a:rPr sz="5400" spc="10" dirty="0">
                <a:solidFill>
                  <a:srgbClr val="D3FF5A"/>
                </a:solidFill>
              </a:rPr>
              <a:t>b</a:t>
            </a:r>
            <a:r>
              <a:rPr sz="5400" spc="-5" dirty="0">
                <a:solidFill>
                  <a:srgbClr val="D3FF5A"/>
                </a:solidFill>
              </a:rPr>
              <a:t>l</a:t>
            </a:r>
            <a:r>
              <a:rPr sz="5400" dirty="0">
                <a:solidFill>
                  <a:srgbClr val="D3FF5A"/>
                </a:solidFill>
              </a:rPr>
              <a:t>e</a:t>
            </a:r>
            <a:r>
              <a:rPr sz="5400" spc="-25" dirty="0">
                <a:solidFill>
                  <a:srgbClr val="D3FF5A"/>
                </a:solidFill>
              </a:rPr>
              <a:t>s</a:t>
            </a:r>
            <a:endParaRPr sz="5400" dirty="0"/>
          </a:p>
        </p:txBody>
      </p:sp>
      <p:sp>
        <p:nvSpPr>
          <p:cNvPr id="1048593" name="object 5"/>
          <p:cNvSpPr txBox="1"/>
          <p:nvPr/>
        </p:nvSpPr>
        <p:spPr>
          <a:xfrm>
            <a:off x="3467100" y="3459198"/>
            <a:ext cx="675513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C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eati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and</a:t>
            </a:r>
            <a:r>
              <a:rPr sz="2800" b="1" spc="5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70" dirty="0">
                <a:solidFill>
                  <a:srgbClr val="F9F7C7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u</a:t>
            </a:r>
            <a:r>
              <a:rPr sz="2800" b="1" spc="-35" dirty="0">
                <a:solidFill>
                  <a:srgbClr val="F9F7C7"/>
                </a:solidFill>
                <a:latin typeface="Corbel"/>
                <a:cs typeface="Corbel"/>
              </a:rPr>
              <a:t>n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g</a:t>
            </a:r>
            <a:r>
              <a:rPr sz="2800" b="1" spc="-320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225" dirty="0">
                <a:solidFill>
                  <a:srgbClr val="F9F7C7"/>
                </a:solidFill>
                <a:latin typeface="Corbel"/>
                <a:cs typeface="Corbel"/>
              </a:rPr>
              <a:t>Y</a:t>
            </a:r>
            <a:r>
              <a:rPr sz="2800" b="1" spc="-15" dirty="0">
                <a:solidFill>
                  <a:srgbClr val="F9F7C7"/>
                </a:solidFill>
                <a:latin typeface="Corbel"/>
                <a:cs typeface="Corbel"/>
              </a:rPr>
              <a:t>o</a:t>
            </a:r>
            <a:r>
              <a:rPr sz="2800" b="1" spc="-30" dirty="0">
                <a:solidFill>
                  <a:srgbClr val="F9F7C7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r 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Fi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r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t</a:t>
            </a:r>
            <a:r>
              <a:rPr sz="2800" b="1" spc="-110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#</a:t>
            </a:r>
            <a:r>
              <a:rPr sz="2800" b="1" dirty="0">
                <a:solidFill>
                  <a:srgbClr val="F9F7C7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F9F7C7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F9F7C7"/>
                </a:solidFill>
                <a:latin typeface="Corbel"/>
                <a:cs typeface="Corbel"/>
              </a:rPr>
              <a:t>r</a:t>
            </a:r>
            <a:r>
              <a:rPr sz="2800" b="1" spc="-35" dirty="0">
                <a:solidFill>
                  <a:srgbClr val="F9F7C7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F9F7C7"/>
                </a:solidFill>
                <a:latin typeface="Corbel"/>
                <a:cs typeface="Corbel"/>
              </a:rPr>
              <a:t>g</a:t>
            </a:r>
            <a:r>
              <a:rPr sz="2800" b="1" spc="-25" dirty="0">
                <a:solidFill>
                  <a:srgbClr val="F9F7C7"/>
                </a:solidFill>
                <a:latin typeface="Corbel"/>
                <a:cs typeface="Corbel"/>
              </a:rPr>
              <a:t>ram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594" name="object 6"/>
          <p:cNvSpPr txBox="1"/>
          <p:nvPr/>
        </p:nvSpPr>
        <p:spPr>
          <a:xfrm>
            <a:off x="1308948" y="5400463"/>
            <a:ext cx="2958252" cy="6694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spc="-10" dirty="0" smtClean="0">
                <a:solidFill>
                  <a:srgbClr val="DDFF9A"/>
                </a:solidFill>
                <a:latin typeface="Times New Roman" pitchFamily="18" charset="0"/>
                <a:cs typeface="Times New Roman" pitchFamily="18" charset="0"/>
              </a:rPr>
              <a:t>Firomsa Wakjira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spcBef>
                <a:spcPts val="900"/>
              </a:spcBef>
            </a:pPr>
            <a:r>
              <a:rPr lang="en-US" b="1" spc="-120" dirty="0">
                <a:solidFill>
                  <a:srgbClr val="0DFD57"/>
                </a:solidFill>
                <a:latin typeface="Times New Roman" pitchFamily="18" charset="0"/>
                <a:cs typeface="Times New Roman" pitchFamily="18" charset="0"/>
              </a:rPr>
              <a:t>Windows Programming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5" name="object 7"/>
          <p:cNvSpPr/>
          <p:nvPr/>
        </p:nvSpPr>
        <p:spPr>
          <a:xfrm>
            <a:off x="6400801" y="4363720"/>
            <a:ext cx="3890009" cy="2115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596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743267" y="6604251"/>
            <a:ext cx="262467" cy="165101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1</a:t>
            </a:fld>
            <a:endParaRPr lang="en-US" spc="-1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852035"/>
            <a:r>
              <a:rPr spc="-20" dirty="0"/>
              <a:t>I</a:t>
            </a:r>
            <a:r>
              <a:rPr spc="-25" dirty="0"/>
              <a:t>n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35" dirty="0"/>
              <a:t>g</a:t>
            </a:r>
            <a:r>
              <a:rPr spc="-20" dirty="0"/>
              <a:t>e</a:t>
            </a:r>
            <a:r>
              <a:rPr spc="-15" dirty="0"/>
              <a:t>r </a:t>
            </a:r>
            <a:r>
              <a:rPr spc="-30" dirty="0"/>
              <a:t>T</a:t>
            </a:r>
            <a:r>
              <a:rPr spc="-20" dirty="0"/>
              <a:t>y</a:t>
            </a:r>
            <a:r>
              <a:rPr spc="-35" dirty="0"/>
              <a:t>p</a:t>
            </a:r>
            <a:r>
              <a:rPr spc="-20" dirty="0"/>
              <a:t>es</a:t>
            </a:r>
            <a:r>
              <a:rPr dirty="0"/>
              <a:t> </a:t>
            </a:r>
            <a:r>
              <a:rPr spc="-25" dirty="0"/>
              <a:t>(2</a:t>
            </a:r>
            <a:r>
              <a:rPr spc="-15" dirty="0"/>
              <a:t>)</a:t>
            </a:r>
          </a:p>
        </p:txBody>
      </p:sp>
      <p:sp>
        <p:nvSpPr>
          <p:cNvPr id="1048656" name="object 3"/>
          <p:cNvSpPr txBox="1"/>
          <p:nvPr/>
        </p:nvSpPr>
        <p:spPr>
          <a:xfrm>
            <a:off x="1830071" y="1186219"/>
            <a:ext cx="7521575" cy="2753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marR="5080" indent="-273050">
              <a:lnSpc>
                <a:spcPct val="105600"/>
              </a:lnSpc>
              <a:spcBef>
                <a:spcPts val="1205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,8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3,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37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,8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,8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>
              <a:latin typeface="Corbel"/>
              <a:cs typeface="Corbel"/>
            </a:endParaRPr>
          </a:p>
          <a:p>
            <a:pPr marL="369570">
              <a:spcBef>
                <a:spcPts val="1390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07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51,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endParaRPr sz="3000">
              <a:latin typeface="Corbel"/>
              <a:cs typeface="Corbel"/>
            </a:endParaRPr>
          </a:p>
          <a:p>
            <a:pPr marL="642620">
              <a:spcBef>
                <a:spcPts val="200"/>
              </a:spcBef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657" name="object 4"/>
          <p:cNvSpPr/>
          <p:nvPr/>
        </p:nvSpPr>
        <p:spPr>
          <a:xfrm>
            <a:off x="5715000" y="3666276"/>
            <a:ext cx="4495800" cy="2753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58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41985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object 2"/>
          <p:cNvSpPr txBox="1">
            <a:spLocks noGrp="1"/>
          </p:cNvSpPr>
          <p:nvPr>
            <p:ph type="title"/>
          </p:nvPr>
        </p:nvSpPr>
        <p:spPr>
          <a:xfrm>
            <a:off x="1929554" y="70214"/>
            <a:ext cx="11380892" cy="836125"/>
          </a:xfrm>
          <a:prstGeom prst="rect">
            <a:avLst/>
          </a:prstGeom>
        </p:spPr>
        <p:txBody>
          <a:bodyPr vert="horz" wrap="square" lIns="0" tIns="279399" rIns="0" bIns="0" rtlCol="0">
            <a:spAutoFit/>
          </a:bodyPr>
          <a:lstStyle/>
          <a:p>
            <a:pPr marL="3223895"/>
            <a:r>
              <a:rPr sz="3600" spc="5" dirty="0"/>
              <a:t>M</a:t>
            </a:r>
            <a:r>
              <a:rPr sz="3600" spc="-20" dirty="0"/>
              <a:t>e</a:t>
            </a:r>
            <a:r>
              <a:rPr sz="3600" spc="-25" dirty="0"/>
              <a:t>a</a:t>
            </a:r>
            <a:r>
              <a:rPr sz="3600" spc="-30" dirty="0"/>
              <a:t>s</a:t>
            </a:r>
            <a:r>
              <a:rPr sz="3600" spc="-35" dirty="0"/>
              <a:t>u</a:t>
            </a:r>
            <a:r>
              <a:rPr sz="3600" spc="-15" dirty="0"/>
              <a:t>r</a:t>
            </a:r>
            <a:r>
              <a:rPr sz="3600" spc="-5" dirty="0"/>
              <a:t>i</a:t>
            </a:r>
            <a:r>
              <a:rPr sz="3600" spc="-20" dirty="0"/>
              <a:t>ng</a:t>
            </a:r>
            <a:r>
              <a:rPr sz="3600" dirty="0"/>
              <a:t> </a:t>
            </a:r>
            <a:r>
              <a:rPr sz="3600" spc="-5" dirty="0"/>
              <a:t>Ti</a:t>
            </a:r>
            <a:r>
              <a:rPr sz="3600" dirty="0"/>
              <a:t>m</a:t>
            </a:r>
            <a:r>
              <a:rPr sz="3600" spc="-20" dirty="0"/>
              <a:t>e</a:t>
            </a:r>
            <a:r>
              <a:rPr sz="3600" spc="10" dirty="0"/>
              <a:t> </a:t>
            </a:r>
            <a:r>
              <a:rPr sz="3600" dirty="0"/>
              <a:t>–</a:t>
            </a:r>
            <a:r>
              <a:rPr sz="3600" spc="-10" dirty="0"/>
              <a:t> </a:t>
            </a:r>
            <a:r>
              <a:rPr sz="3600" spc="-5" dirty="0"/>
              <a:t>E</a:t>
            </a:r>
            <a:r>
              <a:rPr sz="3600" spc="-10" dirty="0"/>
              <a:t>x</a:t>
            </a:r>
            <a:r>
              <a:rPr sz="3600" spc="-25" dirty="0"/>
              <a:t>a</a:t>
            </a:r>
            <a:r>
              <a:rPr sz="3600" spc="-30" dirty="0"/>
              <a:t>mp</a:t>
            </a:r>
            <a:r>
              <a:rPr sz="3600" spc="10" dirty="0"/>
              <a:t>l</a:t>
            </a:r>
            <a:r>
              <a:rPr sz="3600" spc="-20" dirty="0"/>
              <a:t>e</a:t>
            </a:r>
            <a:endParaRPr sz="3600"/>
          </a:p>
        </p:txBody>
      </p:sp>
      <p:sp>
        <p:nvSpPr>
          <p:cNvPr id="1048661" name="object 3"/>
          <p:cNvSpPr txBox="1"/>
          <p:nvPr/>
        </p:nvSpPr>
        <p:spPr>
          <a:xfrm>
            <a:off x="1830071" y="1198919"/>
            <a:ext cx="8399145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su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662" name="object 4"/>
          <p:cNvSpPr/>
          <p:nvPr/>
        </p:nvSpPr>
        <p:spPr>
          <a:xfrm>
            <a:off x="2133600" y="2705100"/>
            <a:ext cx="7924800" cy="2860040"/>
          </a:xfrm>
          <a:custGeom>
            <a:avLst/>
            <a:gdLst/>
            <a:ahLst/>
            <a:cxnLst/>
            <a:rect l="l" t="t" r="r" b="b"/>
            <a:pathLst>
              <a:path w="7924800" h="2860040">
                <a:moveTo>
                  <a:pt x="0" y="0"/>
                </a:moveTo>
                <a:lnTo>
                  <a:pt x="7924800" y="0"/>
                </a:lnTo>
                <a:lnTo>
                  <a:pt x="7924800" y="2860040"/>
                </a:lnTo>
                <a:lnTo>
                  <a:pt x="0" y="286004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63" name="object 5"/>
          <p:cNvSpPr/>
          <p:nvPr/>
        </p:nvSpPr>
        <p:spPr>
          <a:xfrm>
            <a:off x="2133600" y="2705100"/>
            <a:ext cx="7924800" cy="2860040"/>
          </a:xfrm>
          <a:custGeom>
            <a:avLst/>
            <a:gdLst/>
            <a:ahLst/>
            <a:cxnLst/>
            <a:rect l="l" t="t" r="r" b="b"/>
            <a:pathLst>
              <a:path w="7924800" h="2860040">
                <a:moveTo>
                  <a:pt x="3962400" y="2860040"/>
                </a:moveTo>
                <a:lnTo>
                  <a:pt x="0" y="2860040"/>
                </a:lnTo>
                <a:lnTo>
                  <a:pt x="0" y="0"/>
                </a:lnTo>
                <a:lnTo>
                  <a:pt x="7924800" y="0"/>
                </a:lnTo>
                <a:lnTo>
                  <a:pt x="7924800" y="2860040"/>
                </a:lnTo>
                <a:lnTo>
                  <a:pt x="3962400" y="286004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64" name="object 6"/>
          <p:cNvSpPr txBox="1"/>
          <p:nvPr/>
        </p:nvSpPr>
        <p:spPr>
          <a:xfrm>
            <a:off x="2211070" y="2839769"/>
            <a:ext cx="2953385" cy="1260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3700"/>
              </a:lnSpc>
            </a:pPr>
            <a:r>
              <a:rPr sz="2100" b="1" spc="-20" dirty="0">
                <a:latin typeface="Consolas"/>
                <a:cs typeface="Consolas"/>
              </a:rPr>
              <a:t>b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20" dirty="0">
                <a:latin typeface="Consolas"/>
                <a:cs typeface="Consolas"/>
              </a:rPr>
              <a:t>t</a:t>
            </a:r>
            <a:r>
              <a:rPr sz="2100" b="1" spc="-15" dirty="0">
                <a:latin typeface="Consolas"/>
                <a:cs typeface="Consolas"/>
              </a:rPr>
              <a:t>e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c</a:t>
            </a:r>
            <a:r>
              <a:rPr sz="2100" b="1" spc="-15" dirty="0">
                <a:latin typeface="Consolas"/>
                <a:cs typeface="Consolas"/>
              </a:rPr>
              <a:t>e</a:t>
            </a:r>
            <a:r>
              <a:rPr sz="2100" b="1" spc="-20" dirty="0">
                <a:latin typeface="Consolas"/>
                <a:cs typeface="Consolas"/>
              </a:rPr>
              <a:t>ntur</a:t>
            </a:r>
            <a:r>
              <a:rPr sz="2100" b="1" spc="-15" dirty="0">
                <a:latin typeface="Consolas"/>
                <a:cs typeface="Consolas"/>
              </a:rPr>
              <a:t>i</a:t>
            </a:r>
            <a:r>
              <a:rPr sz="2100" b="1" spc="-20" dirty="0">
                <a:latin typeface="Consolas"/>
                <a:cs typeface="Consolas"/>
              </a:rPr>
              <a:t>e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=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20</a:t>
            </a:r>
            <a:r>
              <a:rPr sz="2100" b="1" spc="-15" dirty="0">
                <a:latin typeface="Consolas"/>
                <a:cs typeface="Consolas"/>
              </a:rPr>
              <a:t>; </a:t>
            </a:r>
            <a:r>
              <a:rPr sz="2100" b="1" spc="-20" dirty="0">
                <a:latin typeface="Consolas"/>
                <a:cs typeface="Consolas"/>
              </a:rPr>
              <a:t>u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spc="-20" dirty="0">
                <a:latin typeface="Consolas"/>
                <a:cs typeface="Consolas"/>
              </a:rPr>
              <a:t>hor</a:t>
            </a:r>
            <a:r>
              <a:rPr sz="2100" b="1" spc="-15" dirty="0">
                <a:latin typeface="Consolas"/>
                <a:cs typeface="Consolas"/>
              </a:rPr>
              <a:t>t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year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=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2</a:t>
            </a:r>
            <a:r>
              <a:rPr sz="2100" b="1" spc="-15" dirty="0">
                <a:latin typeface="Consolas"/>
                <a:cs typeface="Consolas"/>
              </a:rPr>
              <a:t>0</a:t>
            </a:r>
            <a:r>
              <a:rPr sz="2100" b="1" spc="-20" dirty="0">
                <a:latin typeface="Consolas"/>
                <a:cs typeface="Consolas"/>
              </a:rPr>
              <a:t>00</a:t>
            </a:r>
            <a:r>
              <a:rPr sz="2100" b="1" spc="-15" dirty="0">
                <a:latin typeface="Consolas"/>
                <a:cs typeface="Consolas"/>
              </a:rPr>
              <a:t>; </a:t>
            </a:r>
            <a:r>
              <a:rPr sz="2100" b="1" spc="-20" dirty="0">
                <a:latin typeface="Consolas"/>
                <a:cs typeface="Consolas"/>
              </a:rPr>
              <a:t>u</a:t>
            </a:r>
            <a:r>
              <a:rPr sz="2100" b="1" spc="-15" dirty="0">
                <a:latin typeface="Consolas"/>
                <a:cs typeface="Consolas"/>
              </a:rPr>
              <a:t>i</a:t>
            </a:r>
            <a:r>
              <a:rPr sz="2100" b="1" spc="-20" dirty="0">
                <a:latin typeface="Consolas"/>
                <a:cs typeface="Consolas"/>
              </a:rPr>
              <a:t>n</a:t>
            </a:r>
            <a:r>
              <a:rPr sz="2100" b="1" spc="-15" dirty="0">
                <a:latin typeface="Consolas"/>
                <a:cs typeface="Consolas"/>
              </a:rPr>
              <a:t>t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d</a:t>
            </a:r>
            <a:r>
              <a:rPr sz="2100" b="1" spc="-15" dirty="0">
                <a:latin typeface="Consolas"/>
                <a:cs typeface="Consolas"/>
              </a:rPr>
              <a:t>a</a:t>
            </a:r>
            <a:r>
              <a:rPr sz="2100" b="1" spc="-20" dirty="0">
                <a:latin typeface="Consolas"/>
                <a:cs typeface="Consolas"/>
              </a:rPr>
              <a:t>y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=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7304</a:t>
            </a:r>
            <a:r>
              <a:rPr sz="2100" b="1" spc="-15" dirty="0">
                <a:latin typeface="Consolas"/>
                <a:cs typeface="Consolas"/>
              </a:rPr>
              <a:t>8</a:t>
            </a:r>
            <a:r>
              <a:rPr sz="2100" b="1" spc="-20" dirty="0">
                <a:latin typeface="Consolas"/>
                <a:cs typeface="Consolas"/>
              </a:rPr>
              <a:t>0</a:t>
            </a:r>
            <a:r>
              <a:rPr sz="2100" b="1" spc="-15" dirty="0">
                <a:latin typeface="Consolas"/>
                <a:cs typeface="Consolas"/>
              </a:rPr>
              <a:t>;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1048665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11</a:t>
            </a:fld>
            <a:endParaRPr dirty="0"/>
          </a:p>
        </p:txBody>
      </p:sp>
      <p:sp>
        <p:nvSpPr>
          <p:cNvPr id="1048666" name="object 7"/>
          <p:cNvSpPr txBox="1"/>
          <p:nvPr/>
        </p:nvSpPr>
        <p:spPr>
          <a:xfrm>
            <a:off x="5724042" y="2839769"/>
            <a:ext cx="368554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100" b="1" spc="-20" dirty="0">
                <a:latin typeface="Consolas"/>
                <a:cs typeface="Consolas"/>
              </a:rPr>
              <a:t>/</a:t>
            </a:r>
            <a:r>
              <a:rPr sz="2100" b="1" spc="-15" dirty="0">
                <a:latin typeface="Consolas"/>
                <a:cs typeface="Consolas"/>
              </a:rPr>
              <a:t>/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Usua</a:t>
            </a:r>
            <a:r>
              <a:rPr sz="2100" b="1" spc="-15" dirty="0">
                <a:latin typeface="Consolas"/>
                <a:cs typeface="Consolas"/>
              </a:rPr>
              <a:t>l</a:t>
            </a:r>
            <a:r>
              <a:rPr sz="2100" b="1" spc="-20" dirty="0">
                <a:latin typeface="Consolas"/>
                <a:cs typeface="Consolas"/>
              </a:rPr>
              <a:t>l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a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smal</a:t>
            </a:r>
            <a:r>
              <a:rPr sz="2100" b="1" spc="-15" dirty="0">
                <a:latin typeface="Consolas"/>
                <a:cs typeface="Consolas"/>
              </a:rPr>
              <a:t>l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num</a:t>
            </a:r>
            <a:r>
              <a:rPr sz="2100" b="1" spc="-15" dirty="0">
                <a:latin typeface="Consolas"/>
                <a:cs typeface="Consolas"/>
              </a:rPr>
              <a:t>b</a:t>
            </a:r>
            <a:r>
              <a:rPr sz="2100" b="1" spc="-20" dirty="0">
                <a:latin typeface="Consolas"/>
                <a:cs typeface="Consolas"/>
              </a:rPr>
              <a:t>e</a:t>
            </a:r>
            <a:r>
              <a:rPr sz="2100" b="1" spc="-15" dirty="0">
                <a:latin typeface="Consolas"/>
                <a:cs typeface="Consolas"/>
              </a:rPr>
              <a:t>r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1048667" name="object 8"/>
          <p:cNvSpPr txBox="1"/>
          <p:nvPr/>
        </p:nvSpPr>
        <p:spPr>
          <a:xfrm>
            <a:off x="2211070" y="4122468"/>
            <a:ext cx="7490459" cy="1557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3700"/>
              </a:lnSpc>
            </a:pPr>
            <a:r>
              <a:rPr sz="2100" b="1" spc="-20" dirty="0">
                <a:latin typeface="Consolas"/>
                <a:cs typeface="Consolas"/>
              </a:rPr>
              <a:t>u</a:t>
            </a:r>
            <a:r>
              <a:rPr sz="2100" b="1" spc="-15" dirty="0">
                <a:latin typeface="Consolas"/>
                <a:cs typeface="Consolas"/>
              </a:rPr>
              <a:t>l</a:t>
            </a:r>
            <a:r>
              <a:rPr sz="2100" b="1" spc="-20" dirty="0">
                <a:latin typeface="Consolas"/>
                <a:cs typeface="Consolas"/>
              </a:rPr>
              <a:t>on</a:t>
            </a:r>
            <a:r>
              <a:rPr sz="2100" b="1" spc="-15" dirty="0">
                <a:latin typeface="Consolas"/>
                <a:cs typeface="Consolas"/>
              </a:rPr>
              <a:t>g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h</a:t>
            </a:r>
            <a:r>
              <a:rPr sz="2100" b="1" spc="-20" dirty="0">
                <a:latin typeface="Consolas"/>
                <a:cs typeface="Consolas"/>
              </a:rPr>
              <a:t>our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=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17</a:t>
            </a:r>
            <a:r>
              <a:rPr sz="2100" b="1" spc="-15" dirty="0">
                <a:latin typeface="Consolas"/>
                <a:cs typeface="Consolas"/>
              </a:rPr>
              <a:t>5</a:t>
            </a:r>
            <a:r>
              <a:rPr sz="2100" b="1" spc="-20" dirty="0">
                <a:latin typeface="Consolas"/>
                <a:cs typeface="Consolas"/>
              </a:rPr>
              <a:t>3152</a:t>
            </a:r>
            <a:r>
              <a:rPr sz="2100" b="1" spc="-15" dirty="0">
                <a:latin typeface="Consolas"/>
                <a:cs typeface="Consolas"/>
              </a:rPr>
              <a:t>0;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/</a:t>
            </a:r>
            <a:r>
              <a:rPr sz="2100" b="1" spc="-15" dirty="0">
                <a:latin typeface="Consolas"/>
                <a:cs typeface="Consolas"/>
              </a:rPr>
              <a:t>/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Ma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be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a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v</a:t>
            </a:r>
            <a:r>
              <a:rPr sz="2100" b="1" spc="-20" dirty="0">
                <a:latin typeface="Consolas"/>
                <a:cs typeface="Consolas"/>
              </a:rPr>
              <a:t>er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b</a:t>
            </a:r>
            <a:r>
              <a:rPr sz="2100" b="1" spc="-20" dirty="0">
                <a:latin typeface="Consolas"/>
                <a:cs typeface="Consolas"/>
              </a:rPr>
              <a:t>i</a:t>
            </a:r>
            <a:r>
              <a:rPr sz="2100" b="1" spc="-15" dirty="0">
                <a:latin typeface="Consolas"/>
                <a:cs typeface="Consolas"/>
              </a:rPr>
              <a:t>g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n</a:t>
            </a:r>
            <a:r>
              <a:rPr sz="2100" b="1" spc="-15" dirty="0">
                <a:latin typeface="Consolas"/>
                <a:cs typeface="Consolas"/>
              </a:rPr>
              <a:t>u</a:t>
            </a:r>
            <a:r>
              <a:rPr sz="2100" b="1" spc="-20" dirty="0">
                <a:latin typeface="Consolas"/>
                <a:cs typeface="Consolas"/>
              </a:rPr>
              <a:t>mbe</a:t>
            </a:r>
            <a:r>
              <a:rPr sz="2100" b="1" spc="-15" dirty="0">
                <a:latin typeface="Consolas"/>
                <a:cs typeface="Consolas"/>
              </a:rPr>
              <a:t>r </a:t>
            </a:r>
            <a:r>
              <a:rPr sz="2100" b="1" spc="-20" dirty="0">
                <a:latin typeface="Consolas"/>
                <a:cs typeface="Consolas"/>
              </a:rPr>
              <a:t>C</a:t>
            </a:r>
            <a:r>
              <a:rPr sz="2100" b="1" spc="-15" dirty="0">
                <a:latin typeface="Consolas"/>
                <a:cs typeface="Consolas"/>
              </a:rPr>
              <a:t>o</a:t>
            </a:r>
            <a:r>
              <a:rPr sz="2100" b="1" spc="-20" dirty="0">
                <a:latin typeface="Consolas"/>
                <a:cs typeface="Consolas"/>
              </a:rPr>
              <a:t>nsol</a:t>
            </a:r>
            <a:r>
              <a:rPr sz="2100" b="1" spc="-15" dirty="0">
                <a:latin typeface="Consolas"/>
                <a:cs typeface="Consolas"/>
              </a:rPr>
              <a:t>e</a:t>
            </a:r>
            <a:r>
              <a:rPr sz="2100" b="1" spc="-20" dirty="0">
                <a:latin typeface="Consolas"/>
                <a:cs typeface="Consolas"/>
              </a:rPr>
              <a:t>.Wri</a:t>
            </a:r>
            <a:r>
              <a:rPr sz="2100" b="1" spc="-15" dirty="0">
                <a:latin typeface="Consolas"/>
                <a:cs typeface="Consolas"/>
              </a:rPr>
              <a:t>t</a:t>
            </a:r>
            <a:r>
              <a:rPr sz="2100" b="1" spc="-20" dirty="0">
                <a:latin typeface="Consolas"/>
                <a:cs typeface="Consolas"/>
              </a:rPr>
              <a:t>eLin</a:t>
            </a:r>
            <a:r>
              <a:rPr sz="2100" b="1" spc="-15" dirty="0">
                <a:latin typeface="Consolas"/>
                <a:cs typeface="Consolas"/>
              </a:rPr>
              <a:t>e</a:t>
            </a:r>
            <a:r>
              <a:rPr sz="2100" b="1" spc="-20" dirty="0">
                <a:latin typeface="Consolas"/>
                <a:cs typeface="Consolas"/>
              </a:rPr>
              <a:t>("{0</a:t>
            </a:r>
            <a:r>
              <a:rPr sz="2100" b="1" spc="-15" dirty="0">
                <a:latin typeface="Consolas"/>
                <a:cs typeface="Consolas"/>
              </a:rPr>
              <a:t>}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cen</a:t>
            </a:r>
            <a:r>
              <a:rPr sz="2100" b="1" spc="-15" dirty="0">
                <a:latin typeface="Consolas"/>
                <a:cs typeface="Consolas"/>
              </a:rPr>
              <a:t>t</a:t>
            </a:r>
            <a:r>
              <a:rPr sz="2100" b="1" spc="-20" dirty="0">
                <a:latin typeface="Consolas"/>
                <a:cs typeface="Consolas"/>
              </a:rPr>
              <a:t>urie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i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{</a:t>
            </a:r>
            <a:r>
              <a:rPr sz="2100" b="1" spc="-20" dirty="0">
                <a:latin typeface="Consolas"/>
                <a:cs typeface="Consolas"/>
              </a:rPr>
              <a:t>1</a:t>
            </a:r>
            <a:r>
              <a:rPr sz="2100" b="1" spc="-15" dirty="0">
                <a:latin typeface="Consolas"/>
                <a:cs typeface="Consolas"/>
              </a:rPr>
              <a:t>}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y</a:t>
            </a:r>
            <a:r>
              <a:rPr sz="2100" b="1" spc="-15" dirty="0">
                <a:latin typeface="Consolas"/>
                <a:cs typeface="Consolas"/>
              </a:rPr>
              <a:t>e</a:t>
            </a:r>
            <a:r>
              <a:rPr sz="2100" b="1" spc="-20" dirty="0">
                <a:latin typeface="Consolas"/>
                <a:cs typeface="Consolas"/>
              </a:rPr>
              <a:t>ars</a:t>
            </a:r>
            <a:r>
              <a:rPr sz="2100" b="1" spc="-15" dirty="0">
                <a:latin typeface="Consolas"/>
                <a:cs typeface="Consolas"/>
              </a:rPr>
              <a:t>,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o</a:t>
            </a:r>
            <a:r>
              <a:rPr sz="2100" b="1" spc="-15" dirty="0">
                <a:latin typeface="Consolas"/>
                <a:cs typeface="Consolas"/>
              </a:rPr>
              <a:t>r</a:t>
            </a:r>
            <a:endParaRPr sz="2100" dirty="0">
              <a:latin typeface="Consolas"/>
              <a:cs typeface="Consolas"/>
            </a:endParaRPr>
          </a:p>
          <a:p>
            <a:pPr marL="12700" marR="297180">
              <a:lnSpc>
                <a:spcPct val="109900"/>
              </a:lnSpc>
            </a:pPr>
            <a:r>
              <a:rPr sz="2100" b="1" spc="-20" dirty="0">
                <a:latin typeface="Consolas"/>
                <a:cs typeface="Consolas"/>
              </a:rPr>
              <a:t>{</a:t>
            </a:r>
            <a:r>
              <a:rPr sz="2100" b="1" spc="-15" dirty="0">
                <a:latin typeface="Consolas"/>
                <a:cs typeface="Consolas"/>
              </a:rPr>
              <a:t>2}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da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20" dirty="0">
                <a:latin typeface="Consolas"/>
                <a:cs typeface="Consolas"/>
              </a:rPr>
              <a:t>s</a:t>
            </a:r>
            <a:r>
              <a:rPr sz="2100" b="1" spc="-15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o</a:t>
            </a:r>
            <a:r>
              <a:rPr sz="2100" b="1" spc="-15" dirty="0">
                <a:latin typeface="Consolas"/>
                <a:cs typeface="Consolas"/>
              </a:rPr>
              <a:t>r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{3</a:t>
            </a:r>
            <a:r>
              <a:rPr sz="2100" b="1" spc="-15" dirty="0">
                <a:latin typeface="Consolas"/>
                <a:cs typeface="Consolas"/>
              </a:rPr>
              <a:t>}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hour</a:t>
            </a:r>
            <a:r>
              <a:rPr sz="2100" b="1" spc="-15" dirty="0">
                <a:latin typeface="Consolas"/>
                <a:cs typeface="Consolas"/>
              </a:rPr>
              <a:t>s</a:t>
            </a:r>
            <a:r>
              <a:rPr sz="2100" b="1" spc="-20" dirty="0">
                <a:latin typeface="Consolas"/>
                <a:cs typeface="Consolas"/>
              </a:rPr>
              <a:t>."</a:t>
            </a:r>
            <a:r>
              <a:rPr sz="2100" b="1" spc="-15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15" dirty="0">
                <a:latin typeface="Consolas"/>
                <a:cs typeface="Consolas"/>
              </a:rPr>
              <a:t>c</a:t>
            </a:r>
            <a:r>
              <a:rPr sz="2100" b="1" spc="-20" dirty="0">
                <a:latin typeface="Consolas"/>
                <a:cs typeface="Consolas"/>
              </a:rPr>
              <a:t>entu</a:t>
            </a:r>
            <a:r>
              <a:rPr sz="2100" b="1" spc="-15" dirty="0">
                <a:latin typeface="Consolas"/>
                <a:cs typeface="Consolas"/>
              </a:rPr>
              <a:t>r</a:t>
            </a:r>
            <a:r>
              <a:rPr sz="2100" b="1" spc="-20" dirty="0">
                <a:latin typeface="Consolas"/>
                <a:cs typeface="Consolas"/>
              </a:rPr>
              <a:t>ies</a:t>
            </a:r>
            <a:r>
              <a:rPr sz="2100" b="1" spc="-15" dirty="0">
                <a:latin typeface="Consolas"/>
                <a:cs typeface="Consolas"/>
              </a:rPr>
              <a:t>,</a:t>
            </a:r>
            <a:r>
              <a:rPr sz="2100" b="1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year</a:t>
            </a:r>
            <a:r>
              <a:rPr sz="2100" b="1" spc="-15" dirty="0">
                <a:latin typeface="Consolas"/>
                <a:cs typeface="Consolas"/>
              </a:rPr>
              <a:t>s,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20" dirty="0">
                <a:latin typeface="Consolas"/>
                <a:cs typeface="Consolas"/>
              </a:rPr>
              <a:t>da</a:t>
            </a:r>
            <a:r>
              <a:rPr sz="2100" b="1" spc="-15" dirty="0">
                <a:latin typeface="Consolas"/>
                <a:cs typeface="Consolas"/>
              </a:rPr>
              <a:t>y</a:t>
            </a:r>
            <a:r>
              <a:rPr sz="2100" b="1" spc="-20" dirty="0">
                <a:latin typeface="Consolas"/>
                <a:cs typeface="Consolas"/>
              </a:rPr>
              <a:t>s</a:t>
            </a:r>
            <a:r>
              <a:rPr sz="2100" b="1" spc="-15" dirty="0">
                <a:latin typeface="Consolas"/>
                <a:cs typeface="Consolas"/>
              </a:rPr>
              <a:t>, </a:t>
            </a:r>
            <a:r>
              <a:rPr sz="2100" b="1" spc="-20" dirty="0">
                <a:latin typeface="Consolas"/>
                <a:cs typeface="Consolas"/>
              </a:rPr>
              <a:t>h</a:t>
            </a:r>
            <a:r>
              <a:rPr sz="2100" b="1" spc="-15" dirty="0">
                <a:latin typeface="Consolas"/>
                <a:cs typeface="Consolas"/>
              </a:rPr>
              <a:t>o</a:t>
            </a:r>
            <a:r>
              <a:rPr sz="2100" b="1" spc="-20" dirty="0">
                <a:latin typeface="Consolas"/>
                <a:cs typeface="Consolas"/>
              </a:rPr>
              <a:t>urs)</a:t>
            </a:r>
            <a:r>
              <a:rPr sz="2100" b="1" spc="-15" dirty="0">
                <a:latin typeface="Consolas"/>
                <a:cs typeface="Consolas"/>
              </a:rPr>
              <a:t>;</a:t>
            </a:r>
            <a:endParaRPr sz="21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object 2"/>
          <p:cNvSpPr txBox="1"/>
          <p:nvPr/>
        </p:nvSpPr>
        <p:spPr>
          <a:xfrm>
            <a:off x="4245610" y="2591021"/>
            <a:ext cx="369951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In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  <a:p>
            <a:pPr marL="1270" algn="ctr">
              <a:spcBef>
                <a:spcPts val="68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70" name="object 3"/>
          <p:cNvSpPr/>
          <p:nvPr/>
        </p:nvSpPr>
        <p:spPr>
          <a:xfrm>
            <a:off x="6324600" y="3200400"/>
            <a:ext cx="4572000" cy="3315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1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12</a:t>
            </a:fld>
            <a:endParaRPr lang="en-US" spc="-1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object 2"/>
          <p:cNvSpPr txBox="1"/>
          <p:nvPr/>
        </p:nvSpPr>
        <p:spPr>
          <a:xfrm>
            <a:off x="2310130" y="1732500"/>
            <a:ext cx="7493634" cy="154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4719" marR="5080" indent="-922019">
              <a:lnSpc>
                <a:spcPct val="101699"/>
              </a:lnSpc>
            </a:pP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Fl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g-</a:t>
            </a:r>
            <a:r>
              <a:rPr sz="5000" b="1" spc="-24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1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eci</a:t>
            </a:r>
            <a:r>
              <a:rPr sz="5000" b="1" spc="-50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l 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F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-</a:t>
            </a:r>
            <a:r>
              <a:rPr sz="5000" b="1" spc="-254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oi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4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77" name="object 3"/>
          <p:cNvSpPr/>
          <p:nvPr/>
        </p:nvSpPr>
        <p:spPr>
          <a:xfrm>
            <a:off x="3352800" y="3275230"/>
            <a:ext cx="5334000" cy="3022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8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13</a:t>
            </a:fld>
            <a:endParaRPr lang="en-US" spc="-1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object 2"/>
          <p:cNvSpPr txBox="1">
            <a:spLocks noGrp="1"/>
          </p:cNvSpPr>
          <p:nvPr>
            <p:ph type="title"/>
          </p:nvPr>
        </p:nvSpPr>
        <p:spPr>
          <a:xfrm>
            <a:off x="1929554" y="70214"/>
            <a:ext cx="11380892" cy="836125"/>
          </a:xfrm>
          <a:prstGeom prst="rect">
            <a:avLst/>
          </a:prstGeom>
        </p:spPr>
        <p:txBody>
          <a:bodyPr vert="horz" wrap="square" lIns="0" tIns="279399" rIns="0" bIns="0" rtlCol="0">
            <a:spAutoFit/>
          </a:bodyPr>
          <a:lstStyle/>
          <a:p>
            <a:pPr marL="2292985"/>
            <a:r>
              <a:rPr sz="3600" dirty="0"/>
              <a:t>W</a:t>
            </a:r>
            <a:r>
              <a:rPr sz="3600" spc="-35" dirty="0"/>
              <a:t>h</a:t>
            </a:r>
            <a:r>
              <a:rPr sz="3600" spc="-5" dirty="0"/>
              <a:t>a</a:t>
            </a:r>
            <a:r>
              <a:rPr sz="3600" dirty="0"/>
              <a:t>t</a:t>
            </a:r>
            <a:r>
              <a:rPr sz="3600" spc="5" dirty="0"/>
              <a:t> </a:t>
            </a:r>
            <a:r>
              <a:rPr sz="3600" spc="-25" dirty="0"/>
              <a:t>a</a:t>
            </a:r>
            <a:r>
              <a:rPr sz="3600" spc="-20" dirty="0"/>
              <a:t>re</a:t>
            </a:r>
            <a:r>
              <a:rPr sz="3600" dirty="0"/>
              <a:t> </a:t>
            </a:r>
            <a:r>
              <a:rPr sz="3600" spc="-30" dirty="0"/>
              <a:t>F</a:t>
            </a:r>
            <a:r>
              <a:rPr sz="3600" spc="10" dirty="0"/>
              <a:t>l</a:t>
            </a:r>
            <a:r>
              <a:rPr sz="3600" spc="-25" dirty="0"/>
              <a:t>oat</a:t>
            </a:r>
            <a:r>
              <a:rPr sz="3600" spc="-5" dirty="0"/>
              <a:t>i</a:t>
            </a:r>
            <a:r>
              <a:rPr sz="3600" spc="-30" dirty="0"/>
              <a:t>n</a:t>
            </a:r>
            <a:r>
              <a:rPr sz="3600" spc="-10" dirty="0"/>
              <a:t>g</a:t>
            </a:r>
            <a:r>
              <a:rPr sz="3600" spc="-25" dirty="0"/>
              <a:t>-</a:t>
            </a:r>
            <a:r>
              <a:rPr sz="3600" spc="-30" dirty="0"/>
              <a:t>P</a:t>
            </a:r>
            <a:r>
              <a:rPr sz="3600" spc="-10" dirty="0"/>
              <a:t>oi</a:t>
            </a:r>
            <a:r>
              <a:rPr sz="3600" spc="-30" dirty="0"/>
              <a:t>n</a:t>
            </a:r>
            <a:r>
              <a:rPr sz="3600" dirty="0"/>
              <a:t>t</a:t>
            </a:r>
            <a:r>
              <a:rPr sz="3600" spc="5" dirty="0"/>
              <a:t> </a:t>
            </a:r>
            <a:r>
              <a:rPr sz="3600" spc="-5" dirty="0"/>
              <a:t>T</a:t>
            </a:r>
            <a:r>
              <a:rPr sz="3600" spc="-20" dirty="0"/>
              <a:t>ype</a:t>
            </a:r>
            <a:r>
              <a:rPr sz="3600" spc="-30" dirty="0"/>
              <a:t>s</a:t>
            </a:r>
            <a:r>
              <a:rPr sz="3600" dirty="0"/>
              <a:t>?</a:t>
            </a:r>
            <a:endParaRPr sz="3600"/>
          </a:p>
        </p:txBody>
      </p:sp>
      <p:sp>
        <p:nvSpPr>
          <p:cNvPr id="1048681" name="object 3"/>
          <p:cNvSpPr txBox="1"/>
          <p:nvPr/>
        </p:nvSpPr>
        <p:spPr>
          <a:xfrm>
            <a:off x="533400" y="1198919"/>
            <a:ext cx="10744199" cy="385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rs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 dirty="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78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ff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eci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eh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bnor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682" name="object 4"/>
          <p:cNvSpPr/>
          <p:nvPr/>
        </p:nvSpPr>
        <p:spPr>
          <a:xfrm>
            <a:off x="2590801" y="5109210"/>
            <a:ext cx="6785609" cy="138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3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40887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945254"/>
            <a:r>
              <a:rPr spc="-40" dirty="0"/>
              <a:t>F</a:t>
            </a:r>
            <a:r>
              <a:rPr dirty="0"/>
              <a:t>l</a:t>
            </a:r>
            <a:r>
              <a:rPr spc="-30" dirty="0"/>
              <a:t>o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n</a:t>
            </a:r>
            <a:r>
              <a:rPr spc="-35" dirty="0"/>
              <a:t>g</a:t>
            </a:r>
            <a:r>
              <a:rPr spc="-5" dirty="0"/>
              <a:t>-</a:t>
            </a:r>
            <a:r>
              <a:rPr spc="-25" dirty="0"/>
              <a:t>Poin</a:t>
            </a:r>
            <a:r>
              <a:rPr dirty="0"/>
              <a:t>t </a:t>
            </a:r>
            <a:r>
              <a:rPr spc="-30" dirty="0"/>
              <a:t>Typ</a:t>
            </a:r>
            <a:r>
              <a:rPr spc="-20" dirty="0"/>
              <a:t>es</a:t>
            </a:r>
          </a:p>
        </p:txBody>
      </p:sp>
      <p:sp>
        <p:nvSpPr>
          <p:cNvPr id="1048686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15</a:t>
            </a:fld>
            <a:endParaRPr dirty="0"/>
          </a:p>
        </p:txBody>
      </p:sp>
      <p:sp>
        <p:nvSpPr>
          <p:cNvPr id="1048687" name="object 3"/>
          <p:cNvSpPr txBox="1"/>
          <p:nvPr/>
        </p:nvSpPr>
        <p:spPr>
          <a:xfrm>
            <a:off x="1830070" y="1198920"/>
            <a:ext cx="7993380" cy="469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marR="467995" indent="-273050">
              <a:lnSpc>
                <a:spcPct val="105600"/>
              </a:lnSpc>
              <a:spcBef>
                <a:spcPts val="1205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at</a:t>
            </a:r>
            <a:r>
              <a:rPr sz="3000" b="1" spc="-2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.5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2625" b="1" spc="-30" baseline="28571" dirty="0">
                <a:solidFill>
                  <a:srgbClr val="EAFFC1"/>
                </a:solidFill>
                <a:latin typeface="Corbel"/>
                <a:cs typeface="Corbel"/>
              </a:rPr>
              <a:t>−</a:t>
            </a:r>
            <a:r>
              <a:rPr sz="2625" b="1" spc="-15" baseline="28571" dirty="0">
                <a:solidFill>
                  <a:srgbClr val="EAFFC1"/>
                </a:solidFill>
                <a:latin typeface="Corbel"/>
                <a:cs typeface="Corbel"/>
              </a:rPr>
              <a:t>45</a:t>
            </a:r>
            <a:r>
              <a:rPr sz="2625" b="1" baseline="2857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25" b="1" spc="-142" baseline="2857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10</a:t>
            </a:r>
            <a:r>
              <a:rPr sz="2625" b="1" baseline="28571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2625" b="1" spc="-15" baseline="28571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2-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sion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642620" marR="5080" indent="-273050">
              <a:lnSpc>
                <a:spcPct val="105600"/>
              </a:lnSpc>
              <a:spcBef>
                <a:spcPts val="1185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5.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2625" b="1" spc="-30" baseline="28571" dirty="0">
                <a:solidFill>
                  <a:srgbClr val="EAFFC1"/>
                </a:solidFill>
                <a:latin typeface="Corbel"/>
                <a:cs typeface="Corbel"/>
              </a:rPr>
              <a:t>−</a:t>
            </a:r>
            <a:r>
              <a:rPr sz="2625" b="1" spc="-15" baseline="28571" dirty="0">
                <a:solidFill>
                  <a:srgbClr val="EAFFC1"/>
                </a:solidFill>
                <a:latin typeface="Corbel"/>
                <a:cs typeface="Corbel"/>
              </a:rPr>
              <a:t>324</a:t>
            </a:r>
            <a:r>
              <a:rPr sz="2625" b="1" baseline="2857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25" b="1" spc="-150" baseline="2857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1.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2625" b="1" spc="-15" baseline="28571" dirty="0">
                <a:solidFill>
                  <a:srgbClr val="EAFFC1"/>
                </a:solidFill>
                <a:latin typeface="Corbel"/>
                <a:cs typeface="Corbel"/>
              </a:rPr>
              <a:t>308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sion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defa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2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.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0F</a:t>
            </a:r>
            <a:r>
              <a:rPr sz="3000" b="1" spc="-104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.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0D</a:t>
            </a:r>
            <a:r>
              <a:rPr sz="3000" b="1" spc="-104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88000"/>
                <a:alpha val="88000"/>
              </a:schemeClr>
            </a:gs>
            <a:gs pos="20000">
              <a:schemeClr val="accent4">
                <a:lumMod val="75000"/>
              </a:schemeClr>
            </a:gs>
            <a:gs pos="43000">
              <a:schemeClr val="accent1">
                <a:lumMod val="75000"/>
              </a:schemeClr>
            </a:gs>
            <a:gs pos="72000">
              <a:schemeClr val="accent1">
                <a:lumMod val="50000"/>
              </a:schemeClr>
            </a:gs>
            <a:gs pos="97000">
              <a:srgbClr val="7030A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602354"/>
            <a:r>
              <a:rPr spc="-30" dirty="0"/>
              <a:t>P</a:t>
            </a:r>
            <a:r>
              <a:rPr spc="-15" dirty="0"/>
              <a:t>I</a:t>
            </a:r>
            <a:r>
              <a:rPr spc="10" dirty="0"/>
              <a:t> </a:t>
            </a:r>
            <a:r>
              <a:rPr spc="-30" dirty="0"/>
              <a:t>P</a:t>
            </a:r>
            <a:r>
              <a:rPr spc="-25" dirty="0"/>
              <a:t>r</a:t>
            </a:r>
            <a:r>
              <a:rPr spc="-20" dirty="0"/>
              <a:t>e</a:t>
            </a:r>
            <a:r>
              <a:rPr spc="-25" dirty="0"/>
              <a:t>c</a:t>
            </a:r>
            <a:r>
              <a:rPr spc="-5" dirty="0"/>
              <a:t>i</a:t>
            </a:r>
            <a:r>
              <a:rPr spc="-25" dirty="0"/>
              <a:t>sion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25" dirty="0"/>
              <a:t>p</a:t>
            </a:r>
            <a:r>
              <a:rPr spc="-10" dirty="0"/>
              <a:t>l</a:t>
            </a:r>
            <a:r>
              <a:rPr spc="-25" dirty="0"/>
              <a:t>e</a:t>
            </a:r>
          </a:p>
        </p:txBody>
      </p:sp>
      <p:sp>
        <p:nvSpPr>
          <p:cNvPr id="1048690" name="object 3"/>
          <p:cNvSpPr txBox="1"/>
          <p:nvPr/>
        </p:nvSpPr>
        <p:spPr>
          <a:xfrm>
            <a:off x="838200" y="1235427"/>
            <a:ext cx="11125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9642"/>
              <a:buFont typeface="Wingdings 2"/>
              <a:buChar char=""/>
              <a:tabLst>
                <a:tab pos="29464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iff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lang="en-US" sz="2800" b="1" spc="-2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96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8691" name="object 4"/>
          <p:cNvSpPr txBox="1"/>
          <p:nvPr/>
        </p:nvSpPr>
        <p:spPr>
          <a:xfrm>
            <a:off x="1830071" y="4876518"/>
            <a:ext cx="7967345" cy="171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9642"/>
              <a:buFont typeface="Wingdings 2"/>
              <a:buChar char=""/>
              <a:tabLst>
                <a:tab pos="294640" algn="l"/>
              </a:tabLst>
            </a:pP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“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”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ffi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endParaRPr sz="2800" dirty="0">
              <a:latin typeface="Corbel"/>
              <a:cs typeface="Corbel"/>
            </a:endParaRPr>
          </a:p>
          <a:p>
            <a:pPr marL="642620" lvl="1" indent="-273050">
              <a:spcBef>
                <a:spcPts val="19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Re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600" b="1" spc="10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 b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ef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au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lt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s </a:t>
            </a:r>
            <a:r>
              <a:rPr sz="2600" b="1" spc="-15" dirty="0">
                <a:solidFill>
                  <a:srgbClr val="D9ECF1"/>
                </a:solidFill>
                <a:latin typeface="Consolas"/>
                <a:cs typeface="Consolas"/>
              </a:rPr>
              <a:t>do</a:t>
            </a:r>
            <a:r>
              <a:rPr sz="2600" b="1" spc="-2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600" b="1" spc="-15" dirty="0">
                <a:solidFill>
                  <a:srgbClr val="D9ECF1"/>
                </a:solidFill>
                <a:latin typeface="Consolas"/>
                <a:cs typeface="Consolas"/>
              </a:rPr>
              <a:t>ble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!</a:t>
            </a:r>
            <a:endParaRPr sz="2600" dirty="0">
              <a:latin typeface="Corbel"/>
              <a:cs typeface="Corbel"/>
            </a:endParaRPr>
          </a:p>
          <a:p>
            <a:pPr marL="642620" lvl="1" indent="-273050">
              <a:spcBef>
                <a:spcPts val="187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sh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ou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2600" b="1" dirty="0">
                <a:solidFill>
                  <a:srgbClr val="D9ECF1"/>
                </a:solidFill>
                <a:latin typeface="Corbel"/>
                <a:cs typeface="Corbel"/>
              </a:rPr>
              <a:t>x</a:t>
            </a:r>
            <a:r>
              <a:rPr sz="2600" b="1" spc="-15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2600" b="1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2600" b="1" spc="-10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2600" b="1" spc="-15" dirty="0">
                <a:solidFill>
                  <a:srgbClr val="D9ECF1"/>
                </a:solidFill>
                <a:latin typeface="Corbel"/>
                <a:cs typeface="Corbel"/>
              </a:rPr>
              <a:t>c</a:t>
            </a:r>
            <a:r>
              <a:rPr sz="2600" b="1" spc="-10" dirty="0">
                <a:solidFill>
                  <a:srgbClr val="D9ECF1"/>
                </a:solidFill>
                <a:latin typeface="Corbel"/>
                <a:cs typeface="Corbel"/>
              </a:rPr>
              <a:t>it</a:t>
            </a:r>
            <a:r>
              <a:rPr sz="2600" b="1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D9ECF1"/>
                </a:solidFill>
                <a:latin typeface="Corbel"/>
                <a:cs typeface="Corbel"/>
              </a:rPr>
              <a:t>y</a:t>
            </a:r>
            <a:r>
              <a:rPr sz="2600" b="1" spc="-5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6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5" dirty="0">
                <a:solidFill>
                  <a:srgbClr val="D9ECF1"/>
                </a:solidFill>
                <a:latin typeface="Consolas"/>
                <a:cs typeface="Consolas"/>
              </a:rPr>
              <a:t>fl</a:t>
            </a:r>
            <a:r>
              <a:rPr sz="2600" b="1" spc="-2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600" b="1" spc="-15" dirty="0">
                <a:solidFill>
                  <a:srgbClr val="D9ECF1"/>
                </a:solidFill>
                <a:latin typeface="Consolas"/>
                <a:cs typeface="Consolas"/>
              </a:rPr>
              <a:t>at</a:t>
            </a:r>
            <a:endParaRPr sz="2600" dirty="0">
              <a:latin typeface="Consolas"/>
              <a:cs typeface="Consolas"/>
            </a:endParaRPr>
          </a:p>
        </p:txBody>
      </p:sp>
      <p:sp>
        <p:nvSpPr>
          <p:cNvPr id="1048692" name="object 6"/>
          <p:cNvSpPr/>
          <p:nvPr/>
        </p:nvSpPr>
        <p:spPr>
          <a:xfrm>
            <a:off x="3967855" y="3792577"/>
            <a:ext cx="362966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3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68276" y="642566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16</a:t>
            </a:fld>
            <a:endParaRPr dirty="0"/>
          </a:p>
        </p:txBody>
      </p:sp>
      <p:graphicFrame>
        <p:nvGraphicFramePr>
          <p:cNvPr id="4194304" name="object 5"/>
          <p:cNvGraphicFramePr>
            <a:graphicFrameLocks noGrp="1"/>
          </p:cNvGraphicFramePr>
          <p:nvPr/>
        </p:nvGraphicFramePr>
        <p:xfrm>
          <a:off x="1929554" y="1801290"/>
          <a:ext cx="8090745" cy="18563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4035"/>
                <a:gridCol w="1428580"/>
                <a:gridCol w="2985431"/>
                <a:gridCol w="2552699"/>
              </a:tblGrid>
              <a:tr h="556356">
                <a:tc gridSpan="2"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fl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at f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oatPI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endParaRPr sz="22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8FC9D6"/>
                      </a:solidFill>
                      <a:prstDash val="solid"/>
                    </a:lnL>
                    <a:lnT w="12579">
                      <a:solidFill>
                        <a:srgbClr val="8FC9D6"/>
                      </a:solidFill>
                      <a:prstDash val="solid"/>
                    </a:lnT>
                    <a:solidFill>
                      <a:srgbClr val="B4D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3.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1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4159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2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653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8979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238f;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R w="12579">
                      <a:solidFill>
                        <a:srgbClr val="8FC9D6"/>
                      </a:solidFill>
                      <a:prstDash val="solid"/>
                    </a:lnR>
                    <a:lnT w="12579">
                      <a:solidFill>
                        <a:srgbClr val="8FC9D6"/>
                      </a:solidFill>
                      <a:prstDash val="solid"/>
                    </a:lnT>
                    <a:solidFill>
                      <a:srgbClr val="B4D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38405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do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u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ble</a:t>
                      </a:r>
                      <a:endParaRPr sz="22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L w="12579">
                      <a:solidFill>
                        <a:srgbClr val="8FC9D6"/>
                      </a:solidFill>
                      <a:prstDash val="solid"/>
                    </a:lnL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ouble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= 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3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.141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926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3589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7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9323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8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;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R w="12579">
                      <a:solidFill>
                        <a:srgbClr val="8FC9D6"/>
                      </a:solidFill>
                      <a:prstDash val="solid"/>
                    </a:lnR>
                    <a:solidFill>
                      <a:srgbClr val="B4D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38405">
                <a:tc gridSpan="3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Co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sole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.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Write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ine(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Float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PI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is: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US"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{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0}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",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float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I);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  <a:tr h="423145">
                <a:tc gridSpan="3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Co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sole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.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Write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ine(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Doub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 PI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is: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{0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B w="12579">
                      <a:solidFill>
                        <a:srgbClr val="8FC9D6"/>
                      </a:solidFill>
                      <a:prstDash val="solid"/>
                    </a:lnB>
                    <a:solidFill>
                      <a:srgbClr val="B4D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}",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doub</a:t>
                      </a:r>
                      <a:r>
                        <a:rPr sz="22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22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ePI);</a:t>
                      </a:r>
                      <a:endParaRPr sz="22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lnB w="12579">
                      <a:solidFill>
                        <a:srgbClr val="8FC9D6"/>
                      </a:solidFill>
                      <a:prstDash val="solid"/>
                    </a:lnB>
                    <a:solidFill>
                      <a:srgbClr val="B4DAE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object 2"/>
          <p:cNvSpPr txBox="1">
            <a:spLocks noGrp="1"/>
          </p:cNvSpPr>
          <p:nvPr>
            <p:ph type="title"/>
          </p:nvPr>
        </p:nvSpPr>
        <p:spPr>
          <a:xfrm>
            <a:off x="1929554" y="70214"/>
            <a:ext cx="11380892" cy="1110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8015" marR="5080" indent="1341120">
              <a:lnSpc>
                <a:spcPct val="102099"/>
              </a:lnSpc>
            </a:pPr>
            <a:r>
              <a:rPr sz="3600" spc="-5" dirty="0"/>
              <a:t>A</a:t>
            </a:r>
            <a:r>
              <a:rPr sz="3600" dirty="0"/>
              <a:t>b</a:t>
            </a:r>
            <a:r>
              <a:rPr sz="3600" spc="-30" dirty="0"/>
              <a:t>n</a:t>
            </a:r>
            <a:r>
              <a:rPr sz="3600" spc="-25" dirty="0"/>
              <a:t>o</a:t>
            </a:r>
            <a:r>
              <a:rPr sz="3600" spc="-15" dirty="0"/>
              <a:t>r</a:t>
            </a:r>
            <a:r>
              <a:rPr sz="3600" dirty="0"/>
              <a:t>m</a:t>
            </a:r>
            <a:r>
              <a:rPr sz="3600" spc="-5" dirty="0"/>
              <a:t>a</a:t>
            </a:r>
            <a:r>
              <a:rPr sz="3600" dirty="0"/>
              <a:t>l</a:t>
            </a:r>
            <a:r>
              <a:rPr sz="3600" spc="-5" dirty="0"/>
              <a:t>i</a:t>
            </a:r>
            <a:r>
              <a:rPr sz="3600" spc="5" dirty="0"/>
              <a:t>t</a:t>
            </a:r>
            <a:r>
              <a:rPr sz="3600" spc="-5" dirty="0"/>
              <a:t>i</a:t>
            </a:r>
            <a:r>
              <a:rPr sz="3600" spc="-20" dirty="0"/>
              <a:t>es</a:t>
            </a:r>
            <a:r>
              <a:rPr sz="3600" dirty="0"/>
              <a:t> </a:t>
            </a:r>
            <a:r>
              <a:rPr sz="3600" spc="-5" dirty="0"/>
              <a:t>i</a:t>
            </a:r>
            <a:r>
              <a:rPr sz="3600" spc="-20" dirty="0"/>
              <a:t>n</a:t>
            </a:r>
            <a:r>
              <a:rPr sz="3600" spc="-10" dirty="0"/>
              <a:t> </a:t>
            </a:r>
            <a:r>
              <a:rPr sz="3600" spc="5" dirty="0"/>
              <a:t>t</a:t>
            </a:r>
            <a:r>
              <a:rPr sz="3600" spc="-20" dirty="0"/>
              <a:t>he</a:t>
            </a:r>
            <a:r>
              <a:rPr sz="3600" spc="-10" dirty="0"/>
              <a:t> </a:t>
            </a:r>
            <a:r>
              <a:rPr sz="3600" spc="-30" dirty="0"/>
              <a:t>F</a:t>
            </a:r>
            <a:r>
              <a:rPr sz="3600" dirty="0"/>
              <a:t>l</a:t>
            </a:r>
            <a:r>
              <a:rPr sz="3600" spc="-25" dirty="0"/>
              <a:t>oa</a:t>
            </a:r>
            <a:r>
              <a:rPr sz="3600" spc="-10" dirty="0"/>
              <a:t>ti</a:t>
            </a:r>
            <a:r>
              <a:rPr sz="3600" spc="-30" dirty="0"/>
              <a:t>n</a:t>
            </a:r>
            <a:r>
              <a:rPr sz="3600" spc="-20" dirty="0"/>
              <a:t>g-</a:t>
            </a:r>
            <a:r>
              <a:rPr sz="3600" spc="-30" dirty="0"/>
              <a:t>Po</a:t>
            </a:r>
            <a:r>
              <a:rPr sz="3600" spc="-10" dirty="0"/>
              <a:t>i</a:t>
            </a:r>
            <a:r>
              <a:rPr sz="3600" spc="-30" dirty="0"/>
              <a:t>n</a:t>
            </a:r>
            <a:r>
              <a:rPr sz="3600" dirty="0"/>
              <a:t>t</a:t>
            </a:r>
            <a:r>
              <a:rPr sz="3600" spc="10" dirty="0"/>
              <a:t> </a:t>
            </a:r>
            <a:r>
              <a:rPr sz="3600" spc="-10" dirty="0"/>
              <a:t>C</a:t>
            </a:r>
            <a:r>
              <a:rPr sz="3600" spc="-35" dirty="0"/>
              <a:t>a</a:t>
            </a:r>
            <a:r>
              <a:rPr sz="3600" spc="10" dirty="0"/>
              <a:t>l</a:t>
            </a:r>
            <a:r>
              <a:rPr sz="3600" spc="-30" dirty="0"/>
              <a:t>c</a:t>
            </a:r>
            <a:r>
              <a:rPr sz="3600" spc="-5" dirty="0"/>
              <a:t>u</a:t>
            </a:r>
            <a:r>
              <a:rPr sz="3600" dirty="0"/>
              <a:t>l</a:t>
            </a:r>
            <a:r>
              <a:rPr sz="3600" spc="-5" dirty="0"/>
              <a:t>a</a:t>
            </a:r>
            <a:r>
              <a:rPr sz="3600" spc="5" dirty="0"/>
              <a:t>t</a:t>
            </a:r>
            <a:r>
              <a:rPr sz="3600" spc="-5" dirty="0"/>
              <a:t>i</a:t>
            </a:r>
            <a:r>
              <a:rPr sz="3600" spc="-25" dirty="0"/>
              <a:t>o</a:t>
            </a:r>
            <a:r>
              <a:rPr sz="3600" spc="-30" dirty="0"/>
              <a:t>n</a:t>
            </a:r>
            <a:r>
              <a:rPr sz="3600" spc="-20" dirty="0"/>
              <a:t>s</a:t>
            </a:r>
            <a:endParaRPr sz="3600"/>
          </a:p>
        </p:txBody>
      </p:sp>
      <p:sp>
        <p:nvSpPr>
          <p:cNvPr id="1048696" name="object 3"/>
          <p:cNvSpPr/>
          <p:nvPr/>
        </p:nvSpPr>
        <p:spPr>
          <a:xfrm>
            <a:off x="2279650" y="4114800"/>
            <a:ext cx="7632700" cy="2305050"/>
          </a:xfrm>
          <a:custGeom>
            <a:avLst/>
            <a:gdLst/>
            <a:ahLst/>
            <a:cxnLst/>
            <a:rect l="l" t="t" r="r" b="b"/>
            <a:pathLst>
              <a:path w="7632700" h="2305050">
                <a:moveTo>
                  <a:pt x="0" y="0"/>
                </a:moveTo>
                <a:lnTo>
                  <a:pt x="7632700" y="0"/>
                </a:lnTo>
                <a:lnTo>
                  <a:pt x="7632700" y="2305050"/>
                </a:lnTo>
                <a:lnTo>
                  <a:pt x="0" y="23050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7" name="object 4"/>
          <p:cNvSpPr/>
          <p:nvPr/>
        </p:nvSpPr>
        <p:spPr>
          <a:xfrm>
            <a:off x="2279650" y="4114800"/>
            <a:ext cx="7632700" cy="2305050"/>
          </a:xfrm>
          <a:custGeom>
            <a:avLst/>
            <a:gdLst/>
            <a:ahLst/>
            <a:cxnLst/>
            <a:rect l="l" t="t" r="r" b="b"/>
            <a:pathLst>
              <a:path w="7632700" h="2305050">
                <a:moveTo>
                  <a:pt x="3816350" y="2305050"/>
                </a:moveTo>
                <a:lnTo>
                  <a:pt x="0" y="2305050"/>
                </a:lnTo>
                <a:lnTo>
                  <a:pt x="0" y="0"/>
                </a:lnTo>
                <a:lnTo>
                  <a:pt x="7632700" y="0"/>
                </a:lnTo>
                <a:lnTo>
                  <a:pt x="7632700" y="2305050"/>
                </a:lnTo>
                <a:lnTo>
                  <a:pt x="3816350" y="23050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8" name="object 5"/>
          <p:cNvSpPr txBox="1"/>
          <p:nvPr/>
        </p:nvSpPr>
        <p:spPr>
          <a:xfrm>
            <a:off x="1830071" y="1275119"/>
            <a:ext cx="9828529" cy="5177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42164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rv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usi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oin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 dirty="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20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=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=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539115" marR="4670425">
              <a:lnSpc>
                <a:spcPct val="110000"/>
              </a:lnSpc>
              <a:spcBef>
                <a:spcPts val="1895"/>
              </a:spcBef>
            </a:pPr>
            <a:r>
              <a:rPr b="1" spc="-15" dirty="0">
                <a:latin typeface="Consolas"/>
                <a:cs typeface="Consolas"/>
              </a:rPr>
              <a:t>d</a:t>
            </a:r>
            <a:r>
              <a:rPr b="1" spc="-5" dirty="0">
                <a:latin typeface="Consolas"/>
                <a:cs typeface="Consolas"/>
              </a:rPr>
              <a:t>o</a:t>
            </a:r>
            <a:r>
              <a:rPr b="1" spc="-15" dirty="0">
                <a:latin typeface="Consolas"/>
                <a:cs typeface="Consolas"/>
              </a:rPr>
              <a:t>uble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a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=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5" dirty="0">
                <a:latin typeface="Consolas"/>
                <a:cs typeface="Consolas"/>
              </a:rPr>
              <a:t>1</a:t>
            </a:r>
            <a:r>
              <a:rPr b="1" spc="-15" dirty="0">
                <a:latin typeface="Consolas"/>
                <a:cs typeface="Consolas"/>
              </a:rPr>
              <a:t>.0f; </a:t>
            </a:r>
            <a:endParaRPr lang="en-US" b="1" spc="-15" dirty="0">
              <a:latin typeface="Consolas"/>
              <a:cs typeface="Consolas"/>
            </a:endParaRPr>
          </a:p>
          <a:p>
            <a:pPr marL="539115" marR="4670425">
              <a:lnSpc>
                <a:spcPct val="110000"/>
              </a:lnSpc>
              <a:spcBef>
                <a:spcPts val="1895"/>
              </a:spcBef>
            </a:pPr>
            <a:r>
              <a:rPr b="1" spc="-15" dirty="0">
                <a:latin typeface="Consolas"/>
                <a:cs typeface="Consolas"/>
              </a:rPr>
              <a:t>d</a:t>
            </a:r>
            <a:r>
              <a:rPr b="1" spc="-5" dirty="0">
                <a:latin typeface="Consolas"/>
                <a:cs typeface="Consolas"/>
              </a:rPr>
              <a:t>o</a:t>
            </a:r>
            <a:r>
              <a:rPr b="1" spc="-15" dirty="0">
                <a:latin typeface="Consolas"/>
                <a:cs typeface="Consolas"/>
              </a:rPr>
              <a:t>uble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b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=</a:t>
            </a:r>
            <a:r>
              <a:rPr lang="en-US" b="1" spc="-15" dirty="0">
                <a:latin typeface="Consolas"/>
                <a:cs typeface="Consolas"/>
              </a:rPr>
              <a:t> </a:t>
            </a:r>
            <a:r>
              <a:rPr b="1" spc="-5" dirty="0">
                <a:latin typeface="Consolas"/>
                <a:cs typeface="Consolas"/>
              </a:rPr>
              <a:t>0</a:t>
            </a:r>
            <a:r>
              <a:rPr b="1" spc="-15" dirty="0">
                <a:latin typeface="Consolas"/>
                <a:cs typeface="Consolas"/>
              </a:rPr>
              <a:t>.33f; </a:t>
            </a:r>
            <a:endParaRPr lang="en-US" b="1" spc="-15" dirty="0">
              <a:latin typeface="Consolas"/>
              <a:cs typeface="Consolas"/>
            </a:endParaRPr>
          </a:p>
          <a:p>
            <a:pPr marL="539115" marR="4670425">
              <a:lnSpc>
                <a:spcPct val="110000"/>
              </a:lnSpc>
              <a:spcBef>
                <a:spcPts val="1895"/>
              </a:spcBef>
            </a:pPr>
            <a:r>
              <a:rPr b="1" spc="-15" dirty="0">
                <a:latin typeface="Consolas"/>
                <a:cs typeface="Consolas"/>
              </a:rPr>
              <a:t>d</a:t>
            </a:r>
            <a:r>
              <a:rPr b="1" spc="-5" dirty="0">
                <a:latin typeface="Consolas"/>
                <a:cs typeface="Consolas"/>
              </a:rPr>
              <a:t>o</a:t>
            </a:r>
            <a:r>
              <a:rPr b="1" spc="-15" dirty="0">
                <a:latin typeface="Consolas"/>
                <a:cs typeface="Consolas"/>
              </a:rPr>
              <a:t>uble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sum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=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1.3</a:t>
            </a:r>
            <a:r>
              <a:rPr b="1" spc="-5" dirty="0">
                <a:latin typeface="Consolas"/>
                <a:cs typeface="Consolas"/>
              </a:rPr>
              <a:t>3</a:t>
            </a:r>
            <a:r>
              <a:rPr b="1" spc="-15" dirty="0">
                <a:latin typeface="Consolas"/>
                <a:cs typeface="Consolas"/>
              </a:rPr>
              <a:t>f;</a:t>
            </a:r>
            <a:endParaRPr dirty="0">
              <a:latin typeface="Consolas"/>
              <a:cs typeface="Consolas"/>
            </a:endParaRPr>
          </a:p>
          <a:p>
            <a:pPr marL="539115" marR="205740">
              <a:lnSpc>
                <a:spcPts val="2910"/>
              </a:lnSpc>
              <a:spcBef>
                <a:spcPts val="130"/>
              </a:spcBef>
              <a:tabLst>
                <a:tab pos="4850765" algn="l"/>
                <a:tab pos="6236335" algn="l"/>
              </a:tabLst>
            </a:pPr>
            <a:r>
              <a:rPr b="1" spc="-15" dirty="0">
                <a:latin typeface="Consolas"/>
                <a:cs typeface="Consolas"/>
              </a:rPr>
              <a:t>b</a:t>
            </a:r>
            <a:r>
              <a:rPr b="1" spc="-5" dirty="0">
                <a:latin typeface="Consolas"/>
                <a:cs typeface="Consolas"/>
              </a:rPr>
              <a:t>o</a:t>
            </a:r>
            <a:r>
              <a:rPr b="1" spc="-15" dirty="0">
                <a:latin typeface="Consolas"/>
                <a:cs typeface="Consolas"/>
              </a:rPr>
              <a:t>ol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e</a:t>
            </a:r>
            <a:r>
              <a:rPr b="1" spc="-5" dirty="0">
                <a:latin typeface="Consolas"/>
                <a:cs typeface="Consolas"/>
              </a:rPr>
              <a:t>q</a:t>
            </a:r>
            <a:r>
              <a:rPr b="1" spc="-15" dirty="0">
                <a:latin typeface="Consolas"/>
                <a:cs typeface="Consolas"/>
              </a:rPr>
              <a:t>ual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=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(a+b</a:t>
            </a:r>
            <a:r>
              <a:rPr b="1" spc="10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==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s</a:t>
            </a:r>
            <a:r>
              <a:rPr b="1" spc="-5" dirty="0">
                <a:latin typeface="Consolas"/>
                <a:cs typeface="Consolas"/>
              </a:rPr>
              <a:t>u</a:t>
            </a:r>
            <a:r>
              <a:rPr b="1" spc="-15" dirty="0">
                <a:latin typeface="Consolas"/>
                <a:cs typeface="Consolas"/>
              </a:rPr>
              <a:t>m);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5" dirty="0">
                <a:latin typeface="Consolas"/>
                <a:cs typeface="Consolas"/>
              </a:rPr>
              <a:t>/</a:t>
            </a:r>
            <a:r>
              <a:rPr b="1" spc="-15" dirty="0">
                <a:latin typeface="Consolas"/>
                <a:cs typeface="Consolas"/>
              </a:rPr>
              <a:t>/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F</a:t>
            </a:r>
            <a:r>
              <a:rPr b="1" spc="-5" dirty="0">
                <a:latin typeface="Consolas"/>
                <a:cs typeface="Consolas"/>
              </a:rPr>
              <a:t>a</a:t>
            </a:r>
            <a:r>
              <a:rPr b="1" spc="-15" dirty="0">
                <a:latin typeface="Consolas"/>
                <a:cs typeface="Consolas"/>
              </a:rPr>
              <a:t>lse!</a:t>
            </a:r>
            <a:r>
              <a:rPr b="1" spc="-5" dirty="0">
                <a:latin typeface="Consolas"/>
                <a:cs typeface="Consolas"/>
              </a:rPr>
              <a:t>!</a:t>
            </a:r>
            <a:r>
              <a:rPr b="1" spc="-15" dirty="0">
                <a:latin typeface="Consolas"/>
                <a:cs typeface="Consolas"/>
              </a:rPr>
              <a:t>! </a:t>
            </a:r>
            <a:endParaRPr lang="en-US" b="1" spc="-15" dirty="0">
              <a:latin typeface="Consolas"/>
              <a:cs typeface="Consolas"/>
            </a:endParaRPr>
          </a:p>
          <a:p>
            <a:pPr marL="539115" marR="205740">
              <a:lnSpc>
                <a:spcPts val="2910"/>
              </a:lnSpc>
              <a:spcBef>
                <a:spcPts val="130"/>
              </a:spcBef>
              <a:tabLst>
                <a:tab pos="4850765" algn="l"/>
                <a:tab pos="6236335" algn="l"/>
              </a:tabLst>
            </a:pPr>
            <a:r>
              <a:rPr b="1" spc="-15" dirty="0" err="1">
                <a:latin typeface="Consolas"/>
                <a:cs typeface="Consolas"/>
              </a:rPr>
              <a:t>C</a:t>
            </a:r>
            <a:r>
              <a:rPr b="1" spc="-5" dirty="0" err="1">
                <a:latin typeface="Consolas"/>
                <a:cs typeface="Consolas"/>
              </a:rPr>
              <a:t>o</a:t>
            </a:r>
            <a:r>
              <a:rPr b="1" spc="-15" dirty="0" err="1">
                <a:latin typeface="Consolas"/>
                <a:cs typeface="Consolas"/>
              </a:rPr>
              <a:t>nsol</a:t>
            </a:r>
            <a:r>
              <a:rPr b="1" spc="-5" dirty="0" err="1">
                <a:latin typeface="Consolas"/>
                <a:cs typeface="Consolas"/>
              </a:rPr>
              <a:t>e</a:t>
            </a:r>
            <a:r>
              <a:rPr b="1" spc="-15" dirty="0" err="1">
                <a:latin typeface="Consolas"/>
                <a:cs typeface="Consolas"/>
              </a:rPr>
              <a:t>.Wri</a:t>
            </a:r>
            <a:r>
              <a:rPr b="1" spc="-5" dirty="0" err="1">
                <a:latin typeface="Consolas"/>
                <a:cs typeface="Consolas"/>
              </a:rPr>
              <a:t>t</a:t>
            </a:r>
            <a:r>
              <a:rPr b="1" spc="-15" dirty="0" err="1">
                <a:latin typeface="Consolas"/>
                <a:cs typeface="Consolas"/>
              </a:rPr>
              <a:t>eLin</a:t>
            </a:r>
            <a:r>
              <a:rPr b="1" spc="-5" dirty="0" err="1">
                <a:latin typeface="Consolas"/>
                <a:cs typeface="Consolas"/>
              </a:rPr>
              <a:t>e</a:t>
            </a:r>
            <a:r>
              <a:rPr b="1" spc="-15" dirty="0">
                <a:latin typeface="Consolas"/>
                <a:cs typeface="Consolas"/>
              </a:rPr>
              <a:t>("a+b</a:t>
            </a:r>
            <a:r>
              <a:rPr b="1" spc="-5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{0}</a:t>
            </a:r>
            <a:r>
              <a:rPr lang="en-US" b="1" spc="-15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sum</a:t>
            </a:r>
            <a:r>
              <a:rPr b="1" spc="-5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{1}</a:t>
            </a:r>
            <a:r>
              <a:rPr b="1" dirty="0">
                <a:latin typeface="Consolas"/>
                <a:cs typeface="Consolas"/>
              </a:rPr>
              <a:t>	</a:t>
            </a:r>
            <a:r>
              <a:rPr b="1" spc="-15" dirty="0">
                <a:latin typeface="Consolas"/>
                <a:cs typeface="Consolas"/>
              </a:rPr>
              <a:t>equa</a:t>
            </a:r>
            <a:r>
              <a:rPr b="1" spc="-5" dirty="0">
                <a:latin typeface="Consolas"/>
                <a:cs typeface="Consolas"/>
              </a:rPr>
              <a:t>l</a:t>
            </a:r>
            <a:r>
              <a:rPr b="1" spc="-15" dirty="0">
                <a:latin typeface="Consolas"/>
                <a:cs typeface="Consolas"/>
              </a:rPr>
              <a:t>={2}</a:t>
            </a:r>
            <a:r>
              <a:rPr b="1" spc="-5" dirty="0">
                <a:latin typeface="Consolas"/>
                <a:cs typeface="Consolas"/>
              </a:rPr>
              <a:t>"</a:t>
            </a:r>
            <a:r>
              <a:rPr b="1" spc="-15" dirty="0">
                <a:latin typeface="Consolas"/>
                <a:cs typeface="Consolas"/>
              </a:rPr>
              <a:t>,</a:t>
            </a:r>
            <a:r>
              <a:rPr lang="en-US" b="1" spc="-15" dirty="0">
                <a:latin typeface="Consolas"/>
                <a:cs typeface="Consolas"/>
              </a:rPr>
              <a:t> </a:t>
            </a:r>
            <a:r>
              <a:rPr b="1" spc="-15" dirty="0" err="1">
                <a:latin typeface="Consolas"/>
                <a:cs typeface="Consolas"/>
              </a:rPr>
              <a:t>a+</a:t>
            </a:r>
            <a:r>
              <a:rPr b="1" spc="-5" dirty="0" err="1">
                <a:latin typeface="Consolas"/>
                <a:cs typeface="Consolas"/>
              </a:rPr>
              <a:t>b</a:t>
            </a:r>
            <a:r>
              <a:rPr b="1" spc="-15" dirty="0">
                <a:latin typeface="Consolas"/>
                <a:cs typeface="Consolas"/>
              </a:rPr>
              <a:t>,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su</a:t>
            </a:r>
            <a:r>
              <a:rPr b="1" spc="-5" dirty="0">
                <a:latin typeface="Consolas"/>
                <a:cs typeface="Consolas"/>
              </a:rPr>
              <a:t>m</a:t>
            </a:r>
            <a:r>
              <a:rPr b="1" spc="-15" dirty="0">
                <a:latin typeface="Consolas"/>
                <a:cs typeface="Consolas"/>
              </a:rPr>
              <a:t>,</a:t>
            </a:r>
            <a:r>
              <a:rPr b="1" dirty="0">
                <a:latin typeface="Consolas"/>
                <a:cs typeface="Consolas"/>
              </a:rPr>
              <a:t> </a:t>
            </a:r>
            <a:r>
              <a:rPr b="1" spc="-15" dirty="0">
                <a:latin typeface="Consolas"/>
                <a:cs typeface="Consolas"/>
              </a:rPr>
              <a:t>equ</a:t>
            </a:r>
            <a:r>
              <a:rPr b="1" spc="-5" dirty="0">
                <a:latin typeface="Consolas"/>
                <a:cs typeface="Consolas"/>
              </a:rPr>
              <a:t>a</a:t>
            </a:r>
            <a:r>
              <a:rPr b="1" spc="-15" dirty="0">
                <a:latin typeface="Consolas"/>
                <a:cs typeface="Consolas"/>
              </a:rPr>
              <a:t>l);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699" name="object 6"/>
          <p:cNvSpPr/>
          <p:nvPr/>
        </p:nvSpPr>
        <p:spPr>
          <a:xfrm>
            <a:off x="8192770" y="3200400"/>
            <a:ext cx="2780030" cy="1950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0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461883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2058035"/>
            <a:r>
              <a:rPr spc="-35" dirty="0"/>
              <a:t>D</a:t>
            </a:r>
            <a:r>
              <a:rPr spc="-25" dirty="0"/>
              <a:t>e</a:t>
            </a:r>
            <a:r>
              <a:rPr spc="-15" dirty="0"/>
              <a:t>ci</a:t>
            </a:r>
            <a:r>
              <a:rPr spc="-35" dirty="0"/>
              <a:t>ma</a:t>
            </a:r>
            <a:r>
              <a:rPr dirty="0"/>
              <a:t>l</a:t>
            </a:r>
            <a:r>
              <a:rPr spc="10" dirty="0"/>
              <a:t> </a:t>
            </a:r>
            <a:r>
              <a:rPr spc="-40" dirty="0"/>
              <a:t>F</a:t>
            </a:r>
            <a:r>
              <a:rPr dirty="0"/>
              <a:t>l</a:t>
            </a:r>
            <a:r>
              <a:rPr spc="-30" dirty="0"/>
              <a:t>o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n</a:t>
            </a:r>
            <a:r>
              <a:rPr spc="-35" dirty="0"/>
              <a:t>g</a:t>
            </a:r>
            <a:r>
              <a:rPr spc="-5" dirty="0"/>
              <a:t>-</a:t>
            </a:r>
            <a:r>
              <a:rPr spc="-25" dirty="0"/>
              <a:t>Poin</a:t>
            </a:r>
            <a:r>
              <a:rPr dirty="0"/>
              <a:t>t </a:t>
            </a:r>
            <a:r>
              <a:rPr spc="-30" dirty="0"/>
              <a:t>Typ</a:t>
            </a:r>
            <a:r>
              <a:rPr spc="-20" dirty="0"/>
              <a:t>es</a:t>
            </a:r>
          </a:p>
        </p:txBody>
      </p:sp>
      <p:sp>
        <p:nvSpPr>
          <p:cNvPr id="1048703" name="object 3"/>
          <p:cNvSpPr txBox="1"/>
          <p:nvPr/>
        </p:nvSpPr>
        <p:spPr>
          <a:xfrm>
            <a:off x="1925321" y="1198920"/>
            <a:ext cx="8038465" cy="5348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8051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C#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marR="5080" indent="-273050">
              <a:lnSpc>
                <a:spcPct val="105600"/>
              </a:lnSpc>
              <a:spcBef>
                <a:spcPts val="1205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al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2550" b="1" spc="15" baseline="29411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2550" b="1" spc="7" baseline="2941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2550" b="1" spc="22" baseline="29411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2550" b="1" baseline="2941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550" b="1" spc="-104" baseline="2941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±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×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2550" b="1" spc="7" baseline="2941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2550" b="1" spc="22" baseline="29411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12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8-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ision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Use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ror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l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eci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4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de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al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2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.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ff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s)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704" name="object 4"/>
          <p:cNvSpPr/>
          <p:nvPr/>
        </p:nvSpPr>
        <p:spPr>
          <a:xfrm>
            <a:off x="9296401" y="1182370"/>
            <a:ext cx="951229" cy="951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5" name="object 5"/>
          <p:cNvSpPr/>
          <p:nvPr/>
        </p:nvSpPr>
        <p:spPr>
          <a:xfrm>
            <a:off x="7772400" y="3157221"/>
            <a:ext cx="2388870" cy="1816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0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462668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object 2"/>
          <p:cNvSpPr txBox="1"/>
          <p:nvPr/>
        </p:nvSpPr>
        <p:spPr>
          <a:xfrm>
            <a:off x="2349500" y="3814030"/>
            <a:ext cx="7493634" cy="154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5355" marR="5080" indent="-923290">
              <a:lnSpc>
                <a:spcPct val="101800"/>
              </a:lnSpc>
            </a:pP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F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-</a:t>
            </a:r>
            <a:r>
              <a:rPr sz="5000" b="1" spc="-254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oi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Dec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im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l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Fl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g-</a:t>
            </a:r>
            <a:r>
              <a:rPr sz="5000" b="1" spc="-24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3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09" name="object 3"/>
          <p:cNvSpPr txBox="1"/>
          <p:nvPr/>
        </p:nvSpPr>
        <p:spPr>
          <a:xfrm>
            <a:off x="5114291" y="5437858"/>
            <a:ext cx="16605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5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10" name="object 4"/>
          <p:cNvSpPr/>
          <p:nvPr/>
        </p:nvSpPr>
        <p:spPr>
          <a:xfrm>
            <a:off x="3962400" y="608330"/>
            <a:ext cx="5980430" cy="2658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1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7348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19</a:t>
            </a:fld>
            <a:endParaRPr lang="en-US"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641215"/>
            <a:r>
              <a:rPr spc="-30" dirty="0"/>
              <a:t>T</a:t>
            </a:r>
            <a:r>
              <a:rPr spc="-35" dirty="0"/>
              <a:t>a</a:t>
            </a:r>
            <a:r>
              <a:rPr spc="10" dirty="0"/>
              <a:t>b</a:t>
            </a:r>
            <a:r>
              <a:rPr spc="-10" dirty="0"/>
              <a:t>l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35" dirty="0"/>
              <a:t>o</a:t>
            </a:r>
            <a:r>
              <a:rPr spc="-15" dirty="0"/>
              <a:t>f</a:t>
            </a:r>
            <a:r>
              <a:rPr spc="15" dirty="0"/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spc="-25" dirty="0"/>
              <a:t>n</a:t>
            </a:r>
            <a:r>
              <a:rPr spc="-10" dirty="0"/>
              <a:t>t</a:t>
            </a:r>
            <a:r>
              <a:rPr spc="-25" dirty="0"/>
              <a:t>en</a:t>
            </a:r>
            <a:r>
              <a:rPr spc="-10" dirty="0"/>
              <a:t>t</a:t>
            </a:r>
            <a:r>
              <a:rPr spc="-20" dirty="0"/>
              <a:t>s</a:t>
            </a:r>
          </a:p>
        </p:txBody>
      </p:sp>
      <p:sp>
        <p:nvSpPr>
          <p:cNvPr id="1048599" name="object 3"/>
          <p:cNvSpPr txBox="1"/>
          <p:nvPr/>
        </p:nvSpPr>
        <p:spPr>
          <a:xfrm>
            <a:off x="1830070" y="1098267"/>
            <a:ext cx="6694170" cy="3844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3240" indent="-510540">
              <a:buAutoNum type="arabicPeriod"/>
              <a:tabLst>
                <a:tab pos="523240" algn="l"/>
              </a:tabLst>
            </a:pP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Pr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iti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Dat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  <a:p>
            <a:pPr marL="1090930" lvl="1" indent="-367030">
              <a:spcBef>
                <a:spcPts val="40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er</a:t>
            </a:r>
            <a:endParaRPr sz="2600">
              <a:latin typeface="Corbel"/>
              <a:cs typeface="Corbel"/>
            </a:endParaRPr>
          </a:p>
          <a:p>
            <a:pPr marL="1090930" lvl="1" indent="-367030">
              <a:spcBef>
                <a:spcPts val="38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g-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 /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ti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g-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nt</a:t>
            </a:r>
            <a:endParaRPr sz="2600">
              <a:latin typeface="Corbel"/>
              <a:cs typeface="Corbel"/>
            </a:endParaRPr>
          </a:p>
          <a:p>
            <a:pPr marL="1090930" lvl="1" indent="-367030">
              <a:spcBef>
                <a:spcPts val="38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oo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le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endParaRPr sz="2600">
              <a:latin typeface="Corbel"/>
              <a:cs typeface="Corbel"/>
            </a:endParaRPr>
          </a:p>
          <a:p>
            <a:pPr marL="1090930" lvl="1" indent="-367030">
              <a:spcBef>
                <a:spcPts val="38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ac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er</a:t>
            </a:r>
            <a:endParaRPr sz="2600">
              <a:latin typeface="Corbel"/>
              <a:cs typeface="Corbel"/>
            </a:endParaRPr>
          </a:p>
          <a:p>
            <a:pPr marL="1090930" lvl="1" indent="-367030">
              <a:spcBef>
                <a:spcPts val="37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tri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ng</a:t>
            </a:r>
            <a:endParaRPr sz="2600">
              <a:latin typeface="Corbel"/>
              <a:cs typeface="Corbel"/>
            </a:endParaRPr>
          </a:p>
          <a:p>
            <a:pPr marL="1090930" lvl="1" indent="-367030">
              <a:spcBef>
                <a:spcPts val="380"/>
              </a:spcBef>
              <a:buClr>
                <a:srgbClr val="8ED500"/>
              </a:buClr>
              <a:buFont typeface="Wingdings 2"/>
              <a:buChar char=""/>
              <a:tabLst>
                <a:tab pos="1090930" algn="l"/>
              </a:tabLst>
            </a:pP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j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2600">
              <a:latin typeface="Corbel"/>
              <a:cs typeface="Corbel"/>
            </a:endParaRPr>
          </a:p>
          <a:p>
            <a:pPr marL="523240" indent="-510540">
              <a:spcBef>
                <a:spcPts val="380"/>
              </a:spcBef>
              <a:buAutoNum type="arabicPeriod"/>
              <a:tabLst>
                <a:tab pos="52324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Va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00" name="object 4"/>
          <p:cNvSpPr txBox="1"/>
          <p:nvPr/>
        </p:nvSpPr>
        <p:spPr>
          <a:xfrm>
            <a:off x="2541269" y="4685061"/>
            <a:ext cx="171450" cy="1239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endParaRPr sz="2600">
              <a:latin typeface="Wingdings 2"/>
              <a:cs typeface="Wingdings 2"/>
            </a:endParaRPr>
          </a:p>
          <a:p>
            <a:pPr marL="12700">
              <a:spcBef>
                <a:spcPts val="380"/>
              </a:spcBef>
            </a:pPr>
            <a:r>
              <a:rPr sz="26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endParaRPr sz="2600">
              <a:latin typeface="Wingdings 2"/>
              <a:cs typeface="Wingdings 2"/>
            </a:endParaRPr>
          </a:p>
          <a:p>
            <a:pPr marL="12700">
              <a:spcBef>
                <a:spcPts val="380"/>
              </a:spcBef>
            </a:pPr>
            <a:r>
              <a:rPr sz="26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endParaRPr sz="2600">
              <a:latin typeface="Wingdings 2"/>
              <a:cs typeface="Wingdings 2"/>
            </a:endParaRPr>
          </a:p>
        </p:txBody>
      </p:sp>
      <p:sp>
        <p:nvSpPr>
          <p:cNvPr id="1048601" name="object 5"/>
          <p:cNvSpPr txBox="1"/>
          <p:nvPr/>
        </p:nvSpPr>
        <p:spPr>
          <a:xfrm>
            <a:off x="2908300" y="4712525"/>
            <a:ext cx="5871210" cy="1244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Id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ent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600">
              <a:latin typeface="Corbel"/>
              <a:cs typeface="Corbel"/>
            </a:endParaRPr>
          </a:p>
          <a:p>
            <a:pPr marL="12700" marR="5080">
              <a:lnSpc>
                <a:spcPct val="112200"/>
              </a:lnSpc>
            </a:pP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Vari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bl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1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ss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ig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26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600" b="1" spc="-30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spc="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2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 Li</a:t>
            </a:r>
            <a:r>
              <a:rPr sz="26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6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6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6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048602" name="object 6"/>
          <p:cNvSpPr txBox="1"/>
          <p:nvPr/>
        </p:nvSpPr>
        <p:spPr>
          <a:xfrm>
            <a:off x="1830070" y="6093769"/>
            <a:ext cx="227330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950" dirty="0">
                <a:solidFill>
                  <a:schemeClr val="bg1"/>
                </a:solidFill>
                <a:latin typeface="Corbel"/>
                <a:cs typeface="Corbel"/>
              </a:rPr>
              <a:t>3.</a:t>
            </a:r>
            <a:endParaRPr sz="195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1048603" name="object 7"/>
          <p:cNvSpPr txBox="1"/>
          <p:nvPr/>
        </p:nvSpPr>
        <p:spPr>
          <a:xfrm>
            <a:off x="2340610" y="6052538"/>
            <a:ext cx="2227580" cy="838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2800" b="1" spc="-30" dirty="0">
                <a:solidFill>
                  <a:srgbClr val="D9ECF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D9ECF1"/>
                </a:solidFill>
                <a:latin typeface="Corbel"/>
                <a:cs typeface="Corbel"/>
              </a:rPr>
              <a:t>ll</a:t>
            </a:r>
            <a:r>
              <a:rPr sz="2800" b="1" spc="-5" dirty="0">
                <a:solidFill>
                  <a:srgbClr val="D9ECF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04" name="object 8"/>
          <p:cNvSpPr/>
          <p:nvPr/>
        </p:nvSpPr>
        <p:spPr>
          <a:xfrm>
            <a:off x="7242809" y="2670810"/>
            <a:ext cx="2840990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05" name="Slide Number Placeholder 9"/>
          <p:cNvSpPr>
            <a:spLocks noGrp="1"/>
          </p:cNvSpPr>
          <p:nvPr>
            <p:ph type="sldNum" sz="quarter" idx="7"/>
          </p:nvPr>
        </p:nvSpPr>
        <p:spPr>
          <a:xfrm>
            <a:off x="11743267" y="6604251"/>
            <a:ext cx="262467" cy="165101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</a:t>
            </a:fld>
            <a:endParaRPr lang="en-US" spc="-1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object 2"/>
          <p:cNvSpPr txBox="1"/>
          <p:nvPr/>
        </p:nvSpPr>
        <p:spPr>
          <a:xfrm>
            <a:off x="4170679" y="2235421"/>
            <a:ext cx="37039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lea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3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pe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14" name="object 3"/>
          <p:cNvSpPr/>
          <p:nvPr/>
        </p:nvSpPr>
        <p:spPr>
          <a:xfrm>
            <a:off x="5867400" y="3657600"/>
            <a:ext cx="4038600" cy="2410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5" name="object 4"/>
          <p:cNvSpPr/>
          <p:nvPr/>
        </p:nvSpPr>
        <p:spPr>
          <a:xfrm>
            <a:off x="2670810" y="3657600"/>
            <a:ext cx="2133600" cy="2432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16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6586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20</a:t>
            </a:fld>
            <a:endParaRPr lang="en-US" spc="-1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413125"/>
            <a:r>
              <a:rPr spc="-30" dirty="0"/>
              <a:t>T</a:t>
            </a:r>
            <a:r>
              <a:rPr spc="-35" dirty="0"/>
              <a:t>h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30" dirty="0"/>
              <a:t>B</a:t>
            </a:r>
            <a:r>
              <a:rPr spc="-40" dirty="0"/>
              <a:t>o</a:t>
            </a:r>
            <a:r>
              <a:rPr spc="-5" dirty="0"/>
              <a:t>o</a:t>
            </a:r>
            <a:r>
              <a:rPr dirty="0"/>
              <a:t>l</a:t>
            </a:r>
            <a:r>
              <a:rPr spc="-25" dirty="0"/>
              <a:t>e</a:t>
            </a:r>
            <a:r>
              <a:rPr spc="-35" dirty="0"/>
              <a:t>a</a:t>
            </a:r>
            <a:r>
              <a:rPr spc="-25" dirty="0"/>
              <a:t>n</a:t>
            </a:r>
            <a:r>
              <a:rPr spc="5" dirty="0"/>
              <a:t> </a:t>
            </a:r>
            <a:r>
              <a:rPr spc="-35" dirty="0"/>
              <a:t>Da</a:t>
            </a:r>
            <a:r>
              <a:rPr spc="-10" dirty="0"/>
              <a:t>t</a:t>
            </a:r>
            <a:r>
              <a:rPr spc="-25" dirty="0"/>
              <a:t>a</a:t>
            </a:r>
            <a:r>
              <a:rPr spc="-5" dirty="0"/>
              <a:t> </a:t>
            </a:r>
            <a:r>
              <a:rPr spc="10" dirty="0"/>
              <a:t>T</a:t>
            </a:r>
            <a:r>
              <a:rPr spc="-30" dirty="0"/>
              <a:t>y</a:t>
            </a:r>
            <a:r>
              <a:rPr spc="-35" dirty="0"/>
              <a:t>p</a:t>
            </a:r>
            <a:r>
              <a:rPr spc="-25" dirty="0"/>
              <a:t>e</a:t>
            </a:r>
          </a:p>
        </p:txBody>
      </p:sp>
      <p:sp>
        <p:nvSpPr>
          <p:cNvPr id="1048719" name="object 3"/>
          <p:cNvSpPr txBox="1"/>
          <p:nvPr/>
        </p:nvSpPr>
        <p:spPr>
          <a:xfrm>
            <a:off x="1830071" y="1198920"/>
            <a:ext cx="7390765" cy="3075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B</a:t>
            </a:r>
            <a:r>
              <a:rPr sz="3200" b="1" spc="-25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le</a:t>
            </a:r>
            <a:r>
              <a:rPr sz="3200" b="1" spc="-3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d</a:t>
            </a:r>
            <a:r>
              <a:rPr sz="3200" b="1" spc="-3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D9ECF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200" b="1" spc="-25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oss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fa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defa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al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se</a:t>
            </a:r>
            <a:endParaRPr sz="3000">
              <a:latin typeface="Consolas"/>
              <a:cs typeface="Consolas"/>
            </a:endParaRPr>
          </a:p>
        </p:txBody>
      </p:sp>
      <p:sp>
        <p:nvSpPr>
          <p:cNvPr id="1048720" name="object 4"/>
          <p:cNvSpPr/>
          <p:nvPr/>
        </p:nvSpPr>
        <p:spPr>
          <a:xfrm>
            <a:off x="7242809" y="3736340"/>
            <a:ext cx="299974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1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394901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21</a:t>
            </a:fld>
            <a:endParaRPr spc="-1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2773045"/>
            <a:r>
              <a:rPr spc="-15" dirty="0"/>
              <a:t>B</a:t>
            </a:r>
            <a:r>
              <a:rPr spc="-30" dirty="0"/>
              <a:t>oo</a:t>
            </a:r>
            <a:r>
              <a:rPr spc="-20" dirty="0"/>
              <a:t>le</a:t>
            </a:r>
            <a:r>
              <a:rPr spc="-35" dirty="0"/>
              <a:t>a</a:t>
            </a:r>
            <a:r>
              <a:rPr spc="-25" dirty="0"/>
              <a:t>n</a:t>
            </a:r>
            <a:r>
              <a:rPr spc="5" dirty="0"/>
              <a:t> </a:t>
            </a:r>
            <a:r>
              <a:rPr spc="-45" dirty="0"/>
              <a:t>V</a:t>
            </a:r>
            <a:r>
              <a:rPr spc="-25" dirty="0"/>
              <a:t>a</a:t>
            </a:r>
            <a:r>
              <a:rPr dirty="0"/>
              <a:t>l</a:t>
            </a:r>
            <a:r>
              <a:rPr spc="-35" dirty="0"/>
              <a:t>u</a:t>
            </a:r>
            <a:r>
              <a:rPr spc="-20" dirty="0"/>
              <a:t>es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25" dirty="0"/>
              <a:t>p</a:t>
            </a:r>
            <a:r>
              <a:rPr spc="-10" dirty="0"/>
              <a:t>l</a:t>
            </a:r>
            <a:r>
              <a:rPr spc="-25" dirty="0"/>
              <a:t>e</a:t>
            </a:r>
          </a:p>
        </p:txBody>
      </p:sp>
      <p:sp>
        <p:nvSpPr>
          <p:cNvPr id="1048724" name="object 3"/>
          <p:cNvSpPr txBox="1"/>
          <p:nvPr/>
        </p:nvSpPr>
        <p:spPr>
          <a:xfrm>
            <a:off x="1830070" y="1198920"/>
            <a:ext cx="8295640" cy="997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endParaRPr sz="3200">
              <a:latin typeface="Corbel"/>
              <a:cs typeface="Corbel"/>
            </a:endParaRPr>
          </a:p>
          <a:p>
            <a:pPr marL="294005">
              <a:spcBef>
                <a:spcPts val="70"/>
              </a:spcBef>
            </a:pP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ue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ls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25" name="object 4"/>
          <p:cNvSpPr/>
          <p:nvPr/>
        </p:nvSpPr>
        <p:spPr>
          <a:xfrm>
            <a:off x="2279650" y="2514600"/>
            <a:ext cx="7632700" cy="2914650"/>
          </a:xfrm>
          <a:custGeom>
            <a:avLst/>
            <a:gdLst/>
            <a:ahLst/>
            <a:cxnLst/>
            <a:rect l="l" t="t" r="r" b="b"/>
            <a:pathLst>
              <a:path w="7632700" h="2914650">
                <a:moveTo>
                  <a:pt x="0" y="0"/>
                </a:moveTo>
                <a:lnTo>
                  <a:pt x="7632700" y="0"/>
                </a:lnTo>
                <a:lnTo>
                  <a:pt x="7632700" y="2914650"/>
                </a:lnTo>
                <a:lnTo>
                  <a:pt x="0" y="29146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6" name="object 5"/>
          <p:cNvSpPr/>
          <p:nvPr/>
        </p:nvSpPr>
        <p:spPr>
          <a:xfrm>
            <a:off x="2279650" y="2514600"/>
            <a:ext cx="7632700" cy="2914650"/>
          </a:xfrm>
          <a:custGeom>
            <a:avLst/>
            <a:gdLst/>
            <a:ahLst/>
            <a:cxnLst/>
            <a:rect l="l" t="t" r="r" b="b"/>
            <a:pathLst>
              <a:path w="7632700" h="2914650">
                <a:moveTo>
                  <a:pt x="3816350" y="2914650"/>
                </a:moveTo>
                <a:lnTo>
                  <a:pt x="0" y="2914650"/>
                </a:lnTo>
                <a:lnTo>
                  <a:pt x="0" y="0"/>
                </a:lnTo>
                <a:lnTo>
                  <a:pt x="7632700" y="0"/>
                </a:lnTo>
                <a:lnTo>
                  <a:pt x="7632700" y="2914650"/>
                </a:lnTo>
                <a:lnTo>
                  <a:pt x="3816350" y="29146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27" name="object 6"/>
          <p:cNvSpPr txBox="1"/>
          <p:nvPr/>
        </p:nvSpPr>
        <p:spPr>
          <a:xfrm>
            <a:off x="2369819" y="2666506"/>
            <a:ext cx="4465320" cy="2785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917190">
              <a:lnSpc>
                <a:spcPct val="110200"/>
              </a:lnSpc>
            </a:pPr>
            <a:r>
              <a:rPr sz="2200" b="1" spc="-15" dirty="0">
                <a:latin typeface="Consolas"/>
                <a:cs typeface="Consolas"/>
              </a:rPr>
              <a:t>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a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1; 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b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2;</a:t>
            </a:r>
            <a:endParaRPr sz="2200" dirty="0">
              <a:latin typeface="Consolas"/>
              <a:cs typeface="Consolas"/>
            </a:endParaRPr>
          </a:p>
          <a:p>
            <a:pPr>
              <a:lnSpc>
                <a:spcPct val="155300"/>
              </a:lnSpc>
            </a:pPr>
            <a:r>
              <a:rPr sz="2200" b="1" spc="-15" dirty="0">
                <a:latin typeface="Consolas"/>
                <a:cs typeface="Consolas"/>
              </a:rPr>
              <a:t>b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ol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g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eate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AB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(a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&gt;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b</a:t>
            </a:r>
            <a:r>
              <a:rPr sz="2200" b="1" spc="-15" dirty="0">
                <a:latin typeface="Consolas"/>
                <a:cs typeface="Consolas"/>
              </a:rPr>
              <a:t>); 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nsol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.Wri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(grea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erAB</a:t>
            </a:r>
            <a:r>
              <a:rPr sz="2200" b="1" spc="-5" dirty="0">
                <a:latin typeface="Consolas"/>
                <a:cs typeface="Consolas"/>
              </a:rPr>
              <a:t>)</a:t>
            </a:r>
            <a:r>
              <a:rPr sz="2200" b="1" spc="-15" dirty="0">
                <a:latin typeface="Consolas"/>
                <a:cs typeface="Consolas"/>
              </a:rPr>
              <a:t>; b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ol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spc="-5" dirty="0">
                <a:latin typeface="Consolas"/>
                <a:cs typeface="Consolas"/>
              </a:rPr>
              <a:t>q</a:t>
            </a:r>
            <a:r>
              <a:rPr sz="2200" b="1" spc="-15" dirty="0">
                <a:latin typeface="Consolas"/>
                <a:cs typeface="Consolas"/>
              </a:rPr>
              <a:t>ualA1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(a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1</a:t>
            </a:r>
            <a:r>
              <a:rPr sz="2200" b="1" spc="-5" dirty="0">
                <a:latin typeface="Consolas"/>
                <a:cs typeface="Consolas"/>
              </a:rPr>
              <a:t>)</a:t>
            </a:r>
            <a:r>
              <a:rPr sz="2200" b="1" spc="-15" dirty="0">
                <a:latin typeface="Consolas"/>
                <a:cs typeface="Consolas"/>
              </a:rPr>
              <a:t>; 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nsol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.Wri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(equa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A1);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728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22</a:t>
            </a:fld>
            <a:endParaRPr spc="-10" dirty="0"/>
          </a:p>
        </p:txBody>
      </p:sp>
      <p:sp>
        <p:nvSpPr>
          <p:cNvPr id="1048729" name="object 7"/>
          <p:cNvSpPr txBox="1"/>
          <p:nvPr/>
        </p:nvSpPr>
        <p:spPr>
          <a:xfrm>
            <a:off x="7141973" y="4077476"/>
            <a:ext cx="123253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latin typeface="Consolas"/>
                <a:cs typeface="Consolas"/>
              </a:rPr>
              <a:t>/</a:t>
            </a:r>
            <a:r>
              <a:rPr sz="2200" b="1" spc="-15" dirty="0">
                <a:latin typeface="Consolas"/>
                <a:cs typeface="Consolas"/>
              </a:rPr>
              <a:t>/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Fa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se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730" name="object 8"/>
          <p:cNvSpPr txBox="1"/>
          <p:nvPr/>
        </p:nvSpPr>
        <p:spPr>
          <a:xfrm>
            <a:off x="7141973" y="5118876"/>
            <a:ext cx="107886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b="1" spc="-5" dirty="0">
                <a:latin typeface="Consolas"/>
                <a:cs typeface="Consolas"/>
              </a:rPr>
              <a:t>/</a:t>
            </a:r>
            <a:r>
              <a:rPr sz="2200" b="1" spc="-15" dirty="0">
                <a:latin typeface="Consolas"/>
                <a:cs typeface="Consolas"/>
              </a:rPr>
              <a:t>/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Tr</a:t>
            </a:r>
            <a:r>
              <a:rPr sz="2200" b="1" spc="-5" dirty="0">
                <a:latin typeface="Consolas"/>
                <a:cs typeface="Consolas"/>
              </a:rPr>
              <a:t>u</a:t>
            </a:r>
            <a:r>
              <a:rPr sz="2200" b="1" spc="-15" dirty="0">
                <a:latin typeface="Consolas"/>
                <a:cs typeface="Consolas"/>
              </a:rPr>
              <a:t>e</a:t>
            </a:r>
            <a:endParaRPr sz="22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object 2"/>
          <p:cNvSpPr txBox="1"/>
          <p:nvPr/>
        </p:nvSpPr>
        <p:spPr>
          <a:xfrm>
            <a:off x="4244339" y="4419821"/>
            <a:ext cx="3703954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oo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3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ype</a:t>
            </a:r>
            <a:endParaRPr sz="5000">
              <a:latin typeface="Corbel"/>
              <a:cs typeface="Corbel"/>
            </a:endParaRPr>
          </a:p>
          <a:p>
            <a:pPr algn="ctr">
              <a:spcBef>
                <a:spcPts val="68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33" name="object 3"/>
          <p:cNvSpPr/>
          <p:nvPr/>
        </p:nvSpPr>
        <p:spPr>
          <a:xfrm>
            <a:off x="4876801" y="529590"/>
            <a:ext cx="5274309" cy="3134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348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23</a:t>
            </a:fld>
            <a:endParaRPr lang="en-US" spc="-1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object 2"/>
          <p:cNvSpPr txBox="1"/>
          <p:nvPr/>
        </p:nvSpPr>
        <p:spPr>
          <a:xfrm>
            <a:off x="3966211" y="2565621"/>
            <a:ext cx="411289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ac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37" name="object 3"/>
          <p:cNvSpPr/>
          <p:nvPr/>
        </p:nvSpPr>
        <p:spPr>
          <a:xfrm>
            <a:off x="2286001" y="3657600"/>
            <a:ext cx="7547609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8" name="object 4"/>
          <p:cNvSpPr/>
          <p:nvPr/>
        </p:nvSpPr>
        <p:spPr>
          <a:xfrm>
            <a:off x="5132070" y="731519"/>
            <a:ext cx="4810760" cy="2054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9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7348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24</a:t>
            </a:fld>
            <a:endParaRPr lang="en-US" spc="-1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object 2"/>
          <p:cNvSpPr txBox="1"/>
          <p:nvPr/>
        </p:nvSpPr>
        <p:spPr>
          <a:xfrm>
            <a:off x="4954270" y="366445"/>
            <a:ext cx="546227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4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ra</a:t>
            </a:r>
            <a:r>
              <a:rPr sz="4000" b="1" spc="-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2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4000" b="1" spc="-15" dirty="0">
                <a:solidFill>
                  <a:srgbClr val="CCFF33"/>
                </a:solidFill>
                <a:latin typeface="Corbel"/>
                <a:cs typeface="Corbel"/>
              </a:rPr>
              <a:t>r 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Typ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048742" name="object 3"/>
          <p:cNvSpPr txBox="1">
            <a:spLocks noGrp="1"/>
          </p:cNvSpPr>
          <p:nvPr>
            <p:ph type="body" idx="1"/>
          </p:nvPr>
        </p:nvSpPr>
        <p:spPr>
          <a:xfrm>
            <a:off x="1932094" y="1186221"/>
            <a:ext cx="11375812" cy="418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pc="-5" dirty="0"/>
              <a:t>T</a:t>
            </a:r>
            <a:r>
              <a:rPr spc="-25" dirty="0"/>
              <a:t>h</a:t>
            </a:r>
            <a:r>
              <a:rPr spc="-20" dirty="0"/>
              <a:t>e</a:t>
            </a:r>
            <a:r>
              <a:rPr spc="10" dirty="0"/>
              <a:t> </a:t>
            </a:r>
            <a:r>
              <a:rPr spc="-15" dirty="0">
                <a:solidFill>
                  <a:srgbClr val="D9ECF1"/>
                </a:solidFill>
              </a:rPr>
              <a:t>c</a:t>
            </a:r>
            <a:r>
              <a:rPr spc="-25" dirty="0">
                <a:solidFill>
                  <a:srgbClr val="D9ECF1"/>
                </a:solidFill>
              </a:rPr>
              <a:t>h</a:t>
            </a:r>
            <a:r>
              <a:rPr spc="-30" dirty="0">
                <a:solidFill>
                  <a:srgbClr val="D9ECF1"/>
                </a:solidFill>
              </a:rPr>
              <a:t>a</a:t>
            </a:r>
            <a:r>
              <a:rPr spc="-15" dirty="0">
                <a:solidFill>
                  <a:srgbClr val="D9ECF1"/>
                </a:solidFill>
              </a:rPr>
              <a:t>r</a:t>
            </a:r>
            <a:r>
              <a:rPr spc="-20" dirty="0">
                <a:solidFill>
                  <a:srgbClr val="D9ECF1"/>
                </a:solidFill>
              </a:rPr>
              <a:t>a</a:t>
            </a:r>
            <a:r>
              <a:rPr spc="-15" dirty="0">
                <a:solidFill>
                  <a:srgbClr val="D9ECF1"/>
                </a:solidFill>
              </a:rPr>
              <a:t>c</a:t>
            </a:r>
            <a:r>
              <a:rPr spc="-5" dirty="0">
                <a:solidFill>
                  <a:srgbClr val="D9ECF1"/>
                </a:solidFill>
              </a:rPr>
              <a:t>t</a:t>
            </a:r>
            <a:r>
              <a:rPr spc="-10" dirty="0">
                <a:solidFill>
                  <a:srgbClr val="D9ECF1"/>
                </a:solidFill>
              </a:rPr>
              <a:t>e</a:t>
            </a:r>
            <a:r>
              <a:rPr spc="-15" dirty="0">
                <a:solidFill>
                  <a:srgbClr val="D9ECF1"/>
                </a:solidFill>
              </a:rPr>
              <a:t>r</a:t>
            </a:r>
            <a:r>
              <a:rPr spc="-10" dirty="0">
                <a:solidFill>
                  <a:srgbClr val="D9ECF1"/>
                </a:solidFill>
              </a:rPr>
              <a:t> </a:t>
            </a:r>
            <a:r>
              <a:rPr spc="-20" dirty="0">
                <a:solidFill>
                  <a:srgbClr val="D9ECF1"/>
                </a:solidFill>
              </a:rPr>
              <a:t>d</a:t>
            </a:r>
            <a:r>
              <a:rPr spc="-30" dirty="0">
                <a:solidFill>
                  <a:srgbClr val="D9ECF1"/>
                </a:solidFill>
              </a:rPr>
              <a:t>a</a:t>
            </a:r>
            <a:r>
              <a:rPr spc="5" dirty="0">
                <a:solidFill>
                  <a:srgbClr val="D9ECF1"/>
                </a:solidFill>
              </a:rPr>
              <a:t>t</a:t>
            </a:r>
            <a:r>
              <a:rPr spc="-20" dirty="0">
                <a:solidFill>
                  <a:srgbClr val="D9ECF1"/>
                </a:solidFill>
              </a:rPr>
              <a:t>a</a:t>
            </a:r>
            <a:r>
              <a:rPr spc="-10" dirty="0">
                <a:solidFill>
                  <a:srgbClr val="D9ECF1"/>
                </a:solidFill>
              </a:rPr>
              <a:t> </a:t>
            </a:r>
            <a:r>
              <a:rPr spc="-5" dirty="0">
                <a:solidFill>
                  <a:srgbClr val="D9ECF1"/>
                </a:solidFill>
              </a:rPr>
              <a:t>t</a:t>
            </a:r>
            <a:r>
              <a:rPr spc="-15" dirty="0">
                <a:solidFill>
                  <a:srgbClr val="D9ECF1"/>
                </a:solidFill>
              </a:rPr>
              <a:t>y</a:t>
            </a:r>
            <a:r>
              <a:rPr spc="-20" dirty="0">
                <a:solidFill>
                  <a:srgbClr val="D9ECF1"/>
                </a:solidFill>
              </a:rPr>
              <a:t>p</a:t>
            </a:r>
            <a:r>
              <a:rPr spc="-30" dirty="0">
                <a:solidFill>
                  <a:srgbClr val="D9ECF1"/>
                </a:solidFill>
              </a:rPr>
              <a:t>e</a:t>
            </a:r>
            <a:r>
              <a:rPr dirty="0"/>
              <a:t>:</a:t>
            </a: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ic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ha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Gi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'\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0'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lt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+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00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00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endParaRPr sz="3000">
              <a:latin typeface="Corbel"/>
              <a:cs typeface="Corbel"/>
            </a:endParaRPr>
          </a:p>
          <a:p>
            <a:pPr marL="642620">
              <a:spcBef>
                <a:spcPts val="200"/>
              </a:spcBef>
            </a:pPr>
            <a:r>
              <a:rPr sz="3000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spc="-20" dirty="0">
                <a:solidFill>
                  <a:srgbClr val="D9ECF1"/>
                </a:solidFill>
                <a:latin typeface="Consolas"/>
                <a:cs typeface="Consolas"/>
              </a:rPr>
              <a:t>+</a:t>
            </a:r>
            <a:r>
              <a:rPr sz="3000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spc="-35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spc="-10" dirty="0">
                <a:solidFill>
                  <a:srgbClr val="EAFFC1"/>
                </a:solidFill>
              </a:rPr>
              <a:t>)</a:t>
            </a:r>
            <a:endParaRPr sz="3000">
              <a:latin typeface="Consolas"/>
              <a:cs typeface="Consolas"/>
            </a:endParaRPr>
          </a:p>
        </p:txBody>
      </p:sp>
      <p:sp>
        <p:nvSpPr>
          <p:cNvPr id="1048743" name="object 4"/>
          <p:cNvSpPr/>
          <p:nvPr/>
        </p:nvSpPr>
        <p:spPr>
          <a:xfrm>
            <a:off x="6785609" y="5237479"/>
            <a:ext cx="3426460" cy="120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4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43268" y="635934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25</a:t>
            </a:fld>
            <a:endParaRPr spc="-1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801745"/>
            <a:r>
              <a:rPr dirty="0"/>
              <a:t>C</a:t>
            </a:r>
            <a:r>
              <a:rPr spc="-35" dirty="0"/>
              <a:t>ha</a:t>
            </a:r>
            <a:r>
              <a:rPr spc="-15" dirty="0"/>
              <a:t>r</a:t>
            </a:r>
            <a:r>
              <a:rPr spc="-35" dirty="0"/>
              <a:t>a</a:t>
            </a:r>
            <a:r>
              <a:rPr spc="-5" dirty="0"/>
              <a:t>c</a:t>
            </a:r>
            <a:r>
              <a:rPr spc="-10" dirty="0"/>
              <a:t>t</a:t>
            </a:r>
            <a:r>
              <a:rPr spc="-20" dirty="0"/>
              <a:t>ers</a:t>
            </a:r>
            <a:r>
              <a:rPr dirty="0"/>
              <a:t> </a:t>
            </a:r>
            <a:r>
              <a:rPr spc="-35" dirty="0"/>
              <a:t>a</a:t>
            </a:r>
            <a:r>
              <a:rPr spc="-25" dirty="0"/>
              <a:t>nd</a:t>
            </a:r>
            <a:r>
              <a:rPr spc="5" dirty="0"/>
              <a:t> </a:t>
            </a:r>
            <a:r>
              <a:rPr dirty="0"/>
              <a:t>C</a:t>
            </a:r>
            <a:r>
              <a:rPr spc="-30" dirty="0"/>
              <a:t>o</a:t>
            </a:r>
            <a:r>
              <a:rPr spc="-20" dirty="0"/>
              <a:t>des</a:t>
            </a:r>
          </a:p>
        </p:txBody>
      </p:sp>
      <p:sp>
        <p:nvSpPr>
          <p:cNvPr id="1048747" name="object 3"/>
          <p:cNvSpPr/>
          <p:nvPr/>
        </p:nvSpPr>
        <p:spPr>
          <a:xfrm>
            <a:off x="2279650" y="2420620"/>
            <a:ext cx="7632700" cy="3716020"/>
          </a:xfrm>
          <a:custGeom>
            <a:avLst/>
            <a:gdLst/>
            <a:ahLst/>
            <a:cxnLst/>
            <a:rect l="l" t="t" r="r" b="b"/>
            <a:pathLst>
              <a:path w="7632700" h="3716020">
                <a:moveTo>
                  <a:pt x="0" y="0"/>
                </a:moveTo>
                <a:lnTo>
                  <a:pt x="7632700" y="0"/>
                </a:lnTo>
                <a:lnTo>
                  <a:pt x="7632700" y="3716019"/>
                </a:lnTo>
                <a:lnTo>
                  <a:pt x="0" y="3716019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8" name="object 4"/>
          <p:cNvSpPr/>
          <p:nvPr/>
        </p:nvSpPr>
        <p:spPr>
          <a:xfrm>
            <a:off x="2279650" y="2420620"/>
            <a:ext cx="7632700" cy="3716020"/>
          </a:xfrm>
          <a:custGeom>
            <a:avLst/>
            <a:gdLst/>
            <a:ahLst/>
            <a:cxnLst/>
            <a:rect l="l" t="t" r="r" b="b"/>
            <a:pathLst>
              <a:path w="7632700" h="3716020">
                <a:moveTo>
                  <a:pt x="3816350" y="3716019"/>
                </a:moveTo>
                <a:lnTo>
                  <a:pt x="0" y="3716019"/>
                </a:lnTo>
                <a:lnTo>
                  <a:pt x="0" y="0"/>
                </a:lnTo>
                <a:lnTo>
                  <a:pt x="7632700" y="0"/>
                </a:lnTo>
                <a:lnTo>
                  <a:pt x="7632700" y="3716019"/>
                </a:lnTo>
                <a:lnTo>
                  <a:pt x="3816350" y="3716019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9" name="object 5"/>
          <p:cNvSpPr txBox="1"/>
          <p:nvPr/>
        </p:nvSpPr>
        <p:spPr>
          <a:xfrm>
            <a:off x="1830070" y="1198920"/>
            <a:ext cx="8155940" cy="5043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ow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how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>
              <a:spcBef>
                <a:spcPts val="42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539115"/>
            <a:r>
              <a:rPr sz="2200" b="1" spc="-15" dirty="0">
                <a:latin typeface="Consolas"/>
                <a:cs typeface="Consolas"/>
              </a:rPr>
              <a:t>c</a:t>
            </a:r>
            <a:r>
              <a:rPr sz="2200" b="1" spc="-5" dirty="0">
                <a:latin typeface="Consolas"/>
                <a:cs typeface="Consolas"/>
              </a:rPr>
              <a:t>h</a:t>
            </a:r>
            <a:r>
              <a:rPr sz="2200" b="1" spc="-15" dirty="0">
                <a:latin typeface="Consolas"/>
                <a:cs typeface="Consolas"/>
              </a:rPr>
              <a:t>ar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s</a:t>
            </a:r>
            <a:r>
              <a:rPr sz="2200" b="1" spc="-5" dirty="0">
                <a:latin typeface="Consolas"/>
                <a:cs typeface="Consolas"/>
              </a:rPr>
              <a:t>y</a:t>
            </a:r>
            <a:r>
              <a:rPr sz="2200" b="1" spc="-15" dirty="0">
                <a:latin typeface="Consolas"/>
                <a:cs typeface="Consolas"/>
              </a:rPr>
              <a:t>mbol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'a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;</a:t>
            </a:r>
            <a:endParaRPr sz="2200" dirty="0">
              <a:latin typeface="Consolas"/>
              <a:cs typeface="Consolas"/>
            </a:endParaRPr>
          </a:p>
          <a:p>
            <a:pPr marL="1155700" marR="527050" indent="-615950">
              <a:lnSpc>
                <a:spcPts val="2910"/>
              </a:lnSpc>
              <a:spcBef>
                <a:spcPts val="130"/>
              </a:spcBef>
            </a:pPr>
            <a:r>
              <a:rPr sz="2200" b="1" spc="-15" dirty="0">
                <a:latin typeface="Consolas"/>
                <a:cs typeface="Consolas"/>
              </a:rPr>
              <a:t>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nsol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.Wri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("The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code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{0}'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is: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{</a:t>
            </a:r>
            <a:r>
              <a:rPr sz="2200" b="1" spc="-15" dirty="0">
                <a:latin typeface="Consolas"/>
                <a:cs typeface="Consolas"/>
              </a:rPr>
              <a:t>1}", sy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bol,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(int)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symb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l);</a:t>
            </a:r>
            <a:endParaRPr sz="2200" dirty="0">
              <a:latin typeface="Consolas"/>
              <a:cs typeface="Consolas"/>
            </a:endParaRPr>
          </a:p>
          <a:p>
            <a:pPr marL="539115">
              <a:spcBef>
                <a:spcPts val="1315"/>
              </a:spcBef>
            </a:pPr>
            <a:r>
              <a:rPr sz="2200" b="1" spc="-15" dirty="0">
                <a:latin typeface="Consolas"/>
                <a:cs typeface="Consolas"/>
              </a:rPr>
              <a:t>s</a:t>
            </a:r>
            <a:r>
              <a:rPr sz="2200" b="1" spc="-5" dirty="0">
                <a:latin typeface="Consolas"/>
                <a:cs typeface="Consolas"/>
              </a:rPr>
              <a:t>y</a:t>
            </a:r>
            <a:r>
              <a:rPr sz="2200" b="1" spc="-15" dirty="0">
                <a:latin typeface="Consolas"/>
                <a:cs typeface="Consolas"/>
              </a:rPr>
              <a:t>mbol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'b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;</a:t>
            </a:r>
            <a:endParaRPr sz="2200" dirty="0">
              <a:latin typeface="Consolas"/>
              <a:cs typeface="Consolas"/>
            </a:endParaRPr>
          </a:p>
          <a:p>
            <a:pPr marL="1155700" marR="527050" indent="-615950">
              <a:lnSpc>
                <a:spcPct val="109800"/>
              </a:lnSpc>
            </a:pPr>
            <a:r>
              <a:rPr sz="2200" b="1" spc="-15" dirty="0">
                <a:latin typeface="Consolas"/>
                <a:cs typeface="Consolas"/>
              </a:rPr>
              <a:t>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nsol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.Wri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("The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code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{0}'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is: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{</a:t>
            </a:r>
            <a:r>
              <a:rPr sz="2200" b="1" spc="-15" dirty="0">
                <a:latin typeface="Consolas"/>
                <a:cs typeface="Consolas"/>
              </a:rPr>
              <a:t>1}", sy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bol,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(int)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symb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l);</a:t>
            </a:r>
            <a:endParaRPr sz="2200" dirty="0">
              <a:latin typeface="Consolas"/>
              <a:cs typeface="Consolas"/>
            </a:endParaRPr>
          </a:p>
          <a:p>
            <a:pPr marL="539115">
              <a:spcBef>
                <a:spcPts val="1470"/>
              </a:spcBef>
            </a:pPr>
            <a:r>
              <a:rPr sz="2200" b="1" spc="-15" dirty="0">
                <a:latin typeface="Consolas"/>
                <a:cs typeface="Consolas"/>
              </a:rPr>
              <a:t>s</a:t>
            </a:r>
            <a:r>
              <a:rPr sz="2200" b="1" spc="-5" dirty="0">
                <a:latin typeface="Consolas"/>
                <a:cs typeface="Consolas"/>
              </a:rPr>
              <a:t>y</a:t>
            </a:r>
            <a:r>
              <a:rPr sz="2200" b="1" spc="-15" dirty="0">
                <a:latin typeface="Consolas"/>
                <a:cs typeface="Consolas"/>
              </a:rPr>
              <a:t>mbol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'A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;</a:t>
            </a:r>
            <a:endParaRPr sz="2200" dirty="0">
              <a:latin typeface="Consolas"/>
              <a:cs typeface="Consolas"/>
            </a:endParaRPr>
          </a:p>
          <a:p>
            <a:pPr marL="1155700" marR="527050" indent="-615950">
              <a:lnSpc>
                <a:spcPct val="109800"/>
              </a:lnSpc>
            </a:pPr>
            <a:r>
              <a:rPr sz="2200" b="1" spc="-15" dirty="0">
                <a:latin typeface="Consolas"/>
                <a:cs typeface="Consolas"/>
              </a:rPr>
              <a:t>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nsol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.Wri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eLin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("The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code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'</a:t>
            </a:r>
            <a:r>
              <a:rPr sz="2200" b="1" spc="-15" dirty="0">
                <a:latin typeface="Consolas"/>
                <a:cs typeface="Consolas"/>
              </a:rPr>
              <a:t>{0}'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is: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{</a:t>
            </a:r>
            <a:r>
              <a:rPr sz="2200" b="1" spc="-15" dirty="0">
                <a:latin typeface="Consolas"/>
                <a:cs typeface="Consolas"/>
              </a:rPr>
              <a:t>1}", sy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bol,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(int)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symb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l);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750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26</a:t>
            </a:fld>
            <a:endParaRPr spc="-1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object 2"/>
          <p:cNvSpPr txBox="1"/>
          <p:nvPr/>
        </p:nvSpPr>
        <p:spPr>
          <a:xfrm>
            <a:off x="4039871" y="4569681"/>
            <a:ext cx="4111625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h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32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pe</a:t>
            </a:r>
            <a:endParaRPr sz="5000">
              <a:latin typeface="Corbel"/>
              <a:cs typeface="Corbel"/>
            </a:endParaRPr>
          </a:p>
          <a:p>
            <a:pPr marL="635" algn="ctr">
              <a:spcBef>
                <a:spcPts val="71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53" name="object 3"/>
          <p:cNvSpPr/>
          <p:nvPr/>
        </p:nvSpPr>
        <p:spPr>
          <a:xfrm>
            <a:off x="4023360" y="1145539"/>
            <a:ext cx="4151630" cy="5504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34800" y="6311165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27</a:t>
            </a:fld>
            <a:endParaRPr lang="en-US" spc="-1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object 2"/>
          <p:cNvSpPr txBox="1"/>
          <p:nvPr/>
        </p:nvSpPr>
        <p:spPr>
          <a:xfrm>
            <a:off x="4419601" y="2372581"/>
            <a:ext cx="312737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St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34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57" name="object 3"/>
          <p:cNvSpPr/>
          <p:nvPr/>
        </p:nvSpPr>
        <p:spPr>
          <a:xfrm>
            <a:off x="3505201" y="3388359"/>
            <a:ext cx="4804409" cy="28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8" name="object 4"/>
          <p:cNvSpPr/>
          <p:nvPr/>
        </p:nvSpPr>
        <p:spPr>
          <a:xfrm>
            <a:off x="3657601" y="420369"/>
            <a:ext cx="6480809" cy="1597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9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734800" y="6248399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28</a:t>
            </a:fld>
            <a:endParaRPr lang="en-US" spc="-1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object 2"/>
          <p:cNvSpPr txBox="1"/>
          <p:nvPr/>
        </p:nvSpPr>
        <p:spPr>
          <a:xfrm>
            <a:off x="5737860" y="366445"/>
            <a:ext cx="467804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he</a:t>
            </a:r>
            <a:r>
              <a:rPr sz="4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St</a:t>
            </a:r>
            <a:r>
              <a:rPr sz="4000" b="1" spc="-15" dirty="0">
                <a:solidFill>
                  <a:srgbClr val="CCFF33"/>
                </a:solidFill>
                <a:latin typeface="Corbel"/>
                <a:cs typeface="Corbel"/>
              </a:rPr>
              <a:t>ri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ng</a:t>
            </a:r>
            <a:r>
              <a:rPr sz="4000" b="1" spc="-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Typ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048762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321633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pc="-10" dirty="0"/>
              <a:t>2</a:t>
            </a:r>
            <a:r>
              <a:rPr dirty="0"/>
              <a:t>9</a:t>
            </a:r>
          </a:p>
        </p:txBody>
      </p:sp>
      <p:sp>
        <p:nvSpPr>
          <p:cNvPr id="1048763" name="object 3"/>
          <p:cNvSpPr txBox="1"/>
          <p:nvPr/>
        </p:nvSpPr>
        <p:spPr>
          <a:xfrm>
            <a:off x="1830071" y="1198920"/>
            <a:ext cx="6600825" cy="3229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D9ECF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D9ECF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d</a:t>
            </a:r>
            <a:r>
              <a:rPr sz="3200" b="1" spc="-3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tr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lt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ll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24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uot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764" name="object 4"/>
          <p:cNvSpPr txBox="1"/>
          <p:nvPr/>
        </p:nvSpPr>
        <p:spPr>
          <a:xfrm>
            <a:off x="1830070" y="5187989"/>
            <a:ext cx="5267960" cy="1133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Us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+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765" name="object 5"/>
          <p:cNvSpPr txBox="1"/>
          <p:nvPr/>
        </p:nvSpPr>
        <p:spPr>
          <a:xfrm>
            <a:off x="2279650" y="4495800"/>
            <a:ext cx="7489190" cy="338554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200" b="1" spc="-15" dirty="0">
                <a:latin typeface="Consolas"/>
                <a:cs typeface="Consolas"/>
              </a:rPr>
              <a:t>s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ring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s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Micr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soft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NET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ram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work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;</a:t>
            </a:r>
            <a:endParaRPr sz="22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object 2"/>
          <p:cNvSpPr txBox="1"/>
          <p:nvPr/>
        </p:nvSpPr>
        <p:spPr>
          <a:xfrm>
            <a:off x="3187700" y="2157951"/>
            <a:ext cx="5671820" cy="147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it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v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33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12" name="object 3"/>
          <p:cNvSpPr/>
          <p:nvPr/>
        </p:nvSpPr>
        <p:spPr>
          <a:xfrm>
            <a:off x="6991350" y="3554729"/>
            <a:ext cx="3060700" cy="2292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13" name="object 4"/>
          <p:cNvSpPr/>
          <p:nvPr/>
        </p:nvSpPr>
        <p:spPr>
          <a:xfrm>
            <a:off x="2114550" y="3554729"/>
            <a:ext cx="449453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14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743267" y="6604251"/>
            <a:ext cx="262467" cy="165101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</a:t>
            </a:fld>
            <a:endParaRPr lang="en-US" spc="-1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390265"/>
            <a:r>
              <a:rPr spc="-10" dirty="0"/>
              <a:t>S</a:t>
            </a:r>
            <a:r>
              <a:rPr spc="-25" dirty="0"/>
              <a:t>aying</a:t>
            </a:r>
            <a:r>
              <a:rPr spc="5" dirty="0"/>
              <a:t> </a:t>
            </a:r>
            <a:r>
              <a:rPr spc="-35" dirty="0"/>
              <a:t>H</a:t>
            </a:r>
            <a:r>
              <a:rPr spc="-25" dirty="0"/>
              <a:t>e</a:t>
            </a:r>
            <a:r>
              <a:rPr dirty="0"/>
              <a:t>ll</a:t>
            </a:r>
            <a:r>
              <a:rPr spc="-25" dirty="0"/>
              <a:t>o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5" dirty="0"/>
              <a:t>e</a:t>
            </a:r>
          </a:p>
        </p:txBody>
      </p:sp>
      <p:sp>
        <p:nvSpPr>
          <p:cNvPr id="1048768" name="object 3"/>
          <p:cNvSpPr/>
          <p:nvPr/>
        </p:nvSpPr>
        <p:spPr>
          <a:xfrm>
            <a:off x="2350770" y="2406650"/>
            <a:ext cx="7490459" cy="2674620"/>
          </a:xfrm>
          <a:custGeom>
            <a:avLst/>
            <a:gdLst/>
            <a:ahLst/>
            <a:cxnLst/>
            <a:rect l="l" t="t" r="r" b="b"/>
            <a:pathLst>
              <a:path w="7490459" h="2674620">
                <a:moveTo>
                  <a:pt x="0" y="0"/>
                </a:moveTo>
                <a:lnTo>
                  <a:pt x="7490459" y="0"/>
                </a:lnTo>
                <a:lnTo>
                  <a:pt x="7490459" y="2674620"/>
                </a:lnTo>
                <a:lnTo>
                  <a:pt x="0" y="267462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9" name="object 4"/>
          <p:cNvSpPr/>
          <p:nvPr/>
        </p:nvSpPr>
        <p:spPr>
          <a:xfrm>
            <a:off x="2350770" y="2406650"/>
            <a:ext cx="7490459" cy="2674620"/>
          </a:xfrm>
          <a:custGeom>
            <a:avLst/>
            <a:gdLst/>
            <a:ahLst/>
            <a:cxnLst/>
            <a:rect l="l" t="t" r="r" b="b"/>
            <a:pathLst>
              <a:path w="7490459" h="2674620">
                <a:moveTo>
                  <a:pt x="3745229" y="2674620"/>
                </a:moveTo>
                <a:lnTo>
                  <a:pt x="0" y="2674620"/>
                </a:lnTo>
                <a:lnTo>
                  <a:pt x="0" y="0"/>
                </a:lnTo>
                <a:lnTo>
                  <a:pt x="7490459" y="0"/>
                </a:lnTo>
                <a:lnTo>
                  <a:pt x="7490459" y="2674620"/>
                </a:lnTo>
                <a:lnTo>
                  <a:pt x="3745229" y="267462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0" name="object 5"/>
          <p:cNvSpPr txBox="1"/>
          <p:nvPr/>
        </p:nvSpPr>
        <p:spPr>
          <a:xfrm>
            <a:off x="1830070" y="1198919"/>
            <a:ext cx="8054340" cy="5445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>
              <a:spcBef>
                <a:spcPts val="8"/>
              </a:spcBef>
              <a:buClr>
                <a:srgbClr val="B4DAE4"/>
              </a:buClr>
              <a:buFont typeface="Wingdings 2"/>
              <a:buChar char=""/>
            </a:pPr>
            <a:endParaRPr sz="2550" dirty="0">
              <a:latin typeface="Times New Roman"/>
              <a:cs typeface="Times New Roman"/>
            </a:endParaRPr>
          </a:p>
          <a:p>
            <a:pPr marL="610870" marR="3279140">
              <a:lnSpc>
                <a:spcPct val="110200"/>
              </a:lnSpc>
            </a:pPr>
            <a:r>
              <a:rPr sz="2200" b="1" spc="-15" dirty="0">
                <a:latin typeface="Consolas"/>
                <a:cs typeface="Consolas"/>
              </a:rPr>
              <a:t>st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ing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irstN</a:t>
            </a:r>
            <a:r>
              <a:rPr sz="2200" b="1" spc="-5" dirty="0">
                <a:latin typeface="Consolas"/>
                <a:cs typeface="Consolas"/>
              </a:rPr>
              <a:t>a</a:t>
            </a:r>
            <a:r>
              <a:rPr sz="2200" b="1" spc="-15" dirty="0">
                <a:latin typeface="Consolas"/>
                <a:cs typeface="Consolas"/>
              </a:rPr>
              <a:t>me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"Iv</a:t>
            </a:r>
            <a:r>
              <a:rPr sz="2200" b="1" spc="-5" dirty="0">
                <a:latin typeface="Consolas"/>
                <a:cs typeface="Consolas"/>
              </a:rPr>
              <a:t>a</a:t>
            </a:r>
            <a:r>
              <a:rPr sz="2200" b="1" spc="-15" dirty="0">
                <a:latin typeface="Consolas"/>
                <a:cs typeface="Consolas"/>
              </a:rPr>
              <a:t>n"; st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ing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astNa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"Iva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ov";</a:t>
            </a:r>
            <a:endParaRPr sz="2200" dirty="0">
              <a:latin typeface="Consolas"/>
              <a:cs typeface="Consolas"/>
            </a:endParaRPr>
          </a:p>
          <a:p>
            <a:pPr marL="610870">
              <a:spcBef>
                <a:spcPts val="260"/>
              </a:spcBef>
            </a:pPr>
            <a:r>
              <a:rPr sz="2200" b="1" spc="-15" dirty="0">
                <a:latin typeface="Consolas"/>
                <a:cs typeface="Consolas"/>
              </a:rPr>
              <a:t>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Write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ine</a:t>
            </a:r>
            <a:r>
              <a:rPr sz="2200" b="1" spc="-5" dirty="0">
                <a:latin typeface="Consolas"/>
                <a:cs typeface="Consolas"/>
              </a:rPr>
              <a:t>(</a:t>
            </a:r>
            <a:r>
              <a:rPr sz="2200" b="1" spc="-15" dirty="0">
                <a:latin typeface="Consolas"/>
                <a:cs typeface="Consolas"/>
              </a:rPr>
              <a:t>"Hel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o,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{</a:t>
            </a:r>
            <a:r>
              <a:rPr sz="2200" b="1" spc="-5" dirty="0">
                <a:latin typeface="Consolas"/>
                <a:cs typeface="Consolas"/>
              </a:rPr>
              <a:t>0</a:t>
            </a:r>
            <a:r>
              <a:rPr sz="2200" b="1" spc="-15" dirty="0">
                <a:latin typeface="Consolas"/>
                <a:cs typeface="Consolas"/>
              </a:rPr>
              <a:t>}!\n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,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fi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stNam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);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1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610870" marR="507365">
              <a:lnSpc>
                <a:spcPct val="110200"/>
              </a:lnSpc>
            </a:pPr>
            <a:r>
              <a:rPr sz="2200" b="1" spc="-15" dirty="0">
                <a:latin typeface="Consolas"/>
                <a:cs typeface="Consolas"/>
              </a:rPr>
              <a:t>st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ing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ullNa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firs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Name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+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"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"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+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l</a:t>
            </a:r>
            <a:r>
              <a:rPr sz="2200" b="1" spc="-5" dirty="0">
                <a:latin typeface="Consolas"/>
                <a:cs typeface="Consolas"/>
              </a:rPr>
              <a:t>a</a:t>
            </a:r>
            <a:r>
              <a:rPr sz="2200" b="1" spc="-15" dirty="0">
                <a:latin typeface="Consolas"/>
                <a:cs typeface="Consolas"/>
              </a:rPr>
              <a:t>stNam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; 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Write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ine</a:t>
            </a:r>
            <a:r>
              <a:rPr sz="2200" b="1" spc="-5" dirty="0">
                <a:latin typeface="Consolas"/>
                <a:cs typeface="Consolas"/>
              </a:rPr>
              <a:t>(</a:t>
            </a:r>
            <a:r>
              <a:rPr sz="2200" b="1" spc="-15" dirty="0">
                <a:latin typeface="Consolas"/>
                <a:cs typeface="Consolas"/>
              </a:rPr>
              <a:t>"Your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full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name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is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{</a:t>
            </a:r>
            <a:r>
              <a:rPr sz="2200" b="1" spc="-15" dirty="0">
                <a:latin typeface="Consolas"/>
                <a:cs typeface="Consolas"/>
              </a:rPr>
              <a:t>0}.",</a:t>
            </a:r>
            <a:endParaRPr sz="2200" dirty="0">
              <a:latin typeface="Consolas"/>
              <a:cs typeface="Consolas"/>
            </a:endParaRPr>
          </a:p>
          <a:p>
            <a:pPr marL="918210">
              <a:spcBef>
                <a:spcPts val="259"/>
              </a:spcBef>
            </a:pP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ullNa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e);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28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642620" marR="471805" lvl="1" indent="-273050">
              <a:lnSpc>
                <a:spcPct val="105600"/>
              </a:lnSpc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ssi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!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771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3246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dirty="0"/>
              <a:t>3</a:t>
            </a:r>
            <a:r>
              <a:rPr spc="-10" dirty="0"/>
              <a:t>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object 2"/>
          <p:cNvSpPr txBox="1"/>
          <p:nvPr/>
        </p:nvSpPr>
        <p:spPr>
          <a:xfrm>
            <a:off x="3389630" y="1597881"/>
            <a:ext cx="3127375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tr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ing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ype</a:t>
            </a:r>
            <a:endParaRPr sz="5000">
              <a:latin typeface="Corbel"/>
              <a:cs typeface="Corbel"/>
            </a:endParaRPr>
          </a:p>
          <a:p>
            <a:pPr algn="ctr">
              <a:spcBef>
                <a:spcPts val="71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74" name="object 3"/>
          <p:cNvSpPr/>
          <p:nvPr/>
        </p:nvSpPr>
        <p:spPr>
          <a:xfrm>
            <a:off x="4803141" y="3484879"/>
            <a:ext cx="5523229" cy="3001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5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658600" y="6316612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31</a:t>
            </a:fld>
            <a:endParaRPr lang="en-US" spc="-1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object 2"/>
          <p:cNvSpPr/>
          <p:nvPr/>
        </p:nvSpPr>
        <p:spPr>
          <a:xfrm>
            <a:off x="3413760" y="1402080"/>
            <a:ext cx="5218430" cy="5455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78" name="object 3"/>
          <p:cNvSpPr txBox="1"/>
          <p:nvPr/>
        </p:nvSpPr>
        <p:spPr>
          <a:xfrm>
            <a:off x="4386579" y="5080221"/>
            <a:ext cx="32721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j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c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4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79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348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32</a:t>
            </a:fld>
            <a:endParaRPr lang="en-US" spc="-1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921885"/>
            <a:r>
              <a:rPr spc="-30" dirty="0"/>
              <a:t>T</a:t>
            </a:r>
            <a:r>
              <a:rPr spc="-35" dirty="0"/>
              <a:t>h</a:t>
            </a:r>
            <a:r>
              <a:rPr spc="-25" dirty="0"/>
              <a:t>e</a:t>
            </a:r>
            <a:r>
              <a:rPr spc="5" dirty="0"/>
              <a:t> </a:t>
            </a:r>
            <a:r>
              <a:rPr dirty="0"/>
              <a:t>Ob</a:t>
            </a:r>
            <a:r>
              <a:rPr spc="-20" dirty="0"/>
              <a:t>je</a:t>
            </a:r>
            <a:r>
              <a:rPr spc="-15" dirty="0"/>
              <a:t>c</a:t>
            </a:r>
            <a:r>
              <a:rPr dirty="0"/>
              <a:t>t</a:t>
            </a:r>
            <a:r>
              <a:rPr spc="-10" dirty="0"/>
              <a:t> </a:t>
            </a:r>
            <a:r>
              <a:rPr spc="10" dirty="0"/>
              <a:t>T</a:t>
            </a:r>
            <a:r>
              <a:rPr spc="-30" dirty="0"/>
              <a:t>y</a:t>
            </a:r>
            <a:r>
              <a:rPr spc="-35" dirty="0"/>
              <a:t>p</a:t>
            </a:r>
            <a:r>
              <a:rPr spc="-25" dirty="0"/>
              <a:t>e</a:t>
            </a:r>
          </a:p>
        </p:txBody>
      </p:sp>
      <p:sp>
        <p:nvSpPr>
          <p:cNvPr id="1048782" name="object 3"/>
          <p:cNvSpPr txBox="1"/>
          <p:nvPr/>
        </p:nvSpPr>
        <p:spPr>
          <a:xfrm>
            <a:off x="1830071" y="1186219"/>
            <a:ext cx="6364605" cy="2416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je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bj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ll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783" name="object 4"/>
          <p:cNvSpPr/>
          <p:nvPr/>
        </p:nvSpPr>
        <p:spPr>
          <a:xfrm>
            <a:off x="7517129" y="4498340"/>
            <a:ext cx="2486660" cy="1865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84" name="object 5"/>
          <p:cNvSpPr/>
          <p:nvPr/>
        </p:nvSpPr>
        <p:spPr>
          <a:xfrm>
            <a:off x="3810000" y="4419600"/>
            <a:ext cx="2975610" cy="1987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85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322511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5478145"/>
            <a:r>
              <a:rPr spc="-30" dirty="0"/>
              <a:t>Us</a:t>
            </a:r>
            <a:r>
              <a:rPr spc="-10" dirty="0"/>
              <a:t>i</a:t>
            </a:r>
            <a:r>
              <a:rPr spc="-35" dirty="0"/>
              <a:t>n</a:t>
            </a:r>
            <a:r>
              <a:rPr spc="-25" dirty="0"/>
              <a:t>g</a:t>
            </a:r>
            <a:r>
              <a:rPr spc="5" dirty="0"/>
              <a:t> </a:t>
            </a:r>
            <a:r>
              <a:rPr dirty="0"/>
              <a:t>Ob</a:t>
            </a:r>
            <a:r>
              <a:rPr spc="-30" dirty="0"/>
              <a:t>j</a:t>
            </a:r>
            <a:r>
              <a:rPr spc="-20" dirty="0"/>
              <a:t>e</a:t>
            </a:r>
            <a:r>
              <a:rPr spc="-5" dirty="0"/>
              <a:t>c</a:t>
            </a:r>
            <a:r>
              <a:rPr spc="-10" dirty="0"/>
              <a:t>t</a:t>
            </a:r>
            <a:r>
              <a:rPr spc="-20" dirty="0"/>
              <a:t>s</a:t>
            </a:r>
          </a:p>
        </p:txBody>
      </p:sp>
      <p:sp>
        <p:nvSpPr>
          <p:cNvPr id="1048788" name="object 3"/>
          <p:cNvSpPr/>
          <p:nvPr/>
        </p:nvSpPr>
        <p:spPr>
          <a:xfrm>
            <a:off x="2136140" y="2254250"/>
            <a:ext cx="7920990" cy="2674620"/>
          </a:xfrm>
          <a:custGeom>
            <a:avLst/>
            <a:gdLst/>
            <a:ahLst/>
            <a:cxnLst/>
            <a:rect l="l" t="t" r="r" b="b"/>
            <a:pathLst>
              <a:path w="7920990" h="2674620">
                <a:moveTo>
                  <a:pt x="0" y="0"/>
                </a:moveTo>
                <a:lnTo>
                  <a:pt x="7920989" y="0"/>
                </a:lnTo>
                <a:lnTo>
                  <a:pt x="7920989" y="2674620"/>
                </a:lnTo>
                <a:lnTo>
                  <a:pt x="0" y="267462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89" name="object 4"/>
          <p:cNvSpPr/>
          <p:nvPr/>
        </p:nvSpPr>
        <p:spPr>
          <a:xfrm>
            <a:off x="2136140" y="2254250"/>
            <a:ext cx="7920990" cy="2674620"/>
          </a:xfrm>
          <a:custGeom>
            <a:avLst/>
            <a:gdLst/>
            <a:ahLst/>
            <a:cxnLst/>
            <a:rect l="l" t="t" r="r" b="b"/>
            <a:pathLst>
              <a:path w="7920990" h="2674620">
                <a:moveTo>
                  <a:pt x="3961130" y="2674620"/>
                </a:moveTo>
                <a:lnTo>
                  <a:pt x="0" y="2674620"/>
                </a:lnTo>
                <a:lnTo>
                  <a:pt x="0" y="0"/>
                </a:lnTo>
                <a:lnTo>
                  <a:pt x="7920989" y="0"/>
                </a:lnTo>
                <a:lnTo>
                  <a:pt x="7920989" y="2674620"/>
                </a:lnTo>
                <a:lnTo>
                  <a:pt x="3961130" y="267462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0" name="object 5"/>
          <p:cNvSpPr txBox="1"/>
          <p:nvPr/>
        </p:nvSpPr>
        <p:spPr>
          <a:xfrm>
            <a:off x="1830071" y="1198919"/>
            <a:ext cx="8296909" cy="3835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je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395605">
              <a:spcBef>
                <a:spcPts val="2010"/>
              </a:spcBef>
            </a:pPr>
            <a:r>
              <a:rPr sz="2200" b="1" spc="-15" dirty="0">
                <a:latin typeface="Consolas"/>
                <a:cs typeface="Consolas"/>
              </a:rPr>
              <a:t>ob</a:t>
            </a:r>
            <a:r>
              <a:rPr sz="2200" b="1" spc="-5" dirty="0">
                <a:latin typeface="Consolas"/>
                <a:cs typeface="Consolas"/>
              </a:rPr>
              <a:t>j</a:t>
            </a:r>
            <a:r>
              <a:rPr sz="2200" b="1" spc="-15" dirty="0">
                <a:latin typeface="Consolas"/>
                <a:cs typeface="Consolas"/>
              </a:rPr>
              <a:t>ect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d</a:t>
            </a:r>
            <a:r>
              <a:rPr sz="2200" b="1" spc="-15" dirty="0">
                <a:latin typeface="Consolas"/>
                <a:cs typeface="Consolas"/>
              </a:rPr>
              <a:t>ataC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nta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ner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5;</a:t>
            </a:r>
            <a:endParaRPr sz="2200" dirty="0">
              <a:latin typeface="Consolas"/>
              <a:cs typeface="Consolas"/>
            </a:endParaRPr>
          </a:p>
          <a:p>
            <a:pPr marL="395605" marR="349250">
              <a:lnSpc>
                <a:spcPct val="109800"/>
              </a:lnSpc>
              <a:spcBef>
                <a:spcPts val="10"/>
              </a:spcBef>
            </a:pPr>
            <a:r>
              <a:rPr sz="2200" b="1" spc="-15" dirty="0">
                <a:latin typeface="Consolas"/>
                <a:cs typeface="Consolas"/>
              </a:rPr>
              <a:t>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("T</a:t>
            </a:r>
            <a:r>
              <a:rPr sz="2200" b="1" spc="-5" dirty="0">
                <a:latin typeface="Consolas"/>
                <a:cs typeface="Consolas"/>
              </a:rPr>
              <a:t>h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val</a:t>
            </a:r>
            <a:r>
              <a:rPr sz="2200" b="1" spc="-5" dirty="0">
                <a:latin typeface="Consolas"/>
                <a:cs typeface="Consolas"/>
              </a:rPr>
              <a:t>u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data</a:t>
            </a:r>
            <a:r>
              <a:rPr sz="2200" b="1" spc="-5" dirty="0">
                <a:latin typeface="Consolas"/>
                <a:cs typeface="Consolas"/>
              </a:rPr>
              <a:t>C</a:t>
            </a:r>
            <a:r>
              <a:rPr sz="2200" b="1" spc="-15" dirty="0">
                <a:latin typeface="Consolas"/>
                <a:cs typeface="Consolas"/>
              </a:rPr>
              <a:t>onta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ner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s: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); 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(data</a:t>
            </a:r>
            <a:r>
              <a:rPr sz="2200" b="1" spc="-5" dirty="0">
                <a:latin typeface="Consolas"/>
                <a:cs typeface="Consolas"/>
              </a:rPr>
              <a:t>C</a:t>
            </a:r>
            <a:r>
              <a:rPr sz="2200" b="1" spc="-15" dirty="0">
                <a:latin typeface="Consolas"/>
                <a:cs typeface="Consolas"/>
              </a:rPr>
              <a:t>onta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ner);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55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395605"/>
            <a:r>
              <a:rPr sz="2200" b="1" spc="-15" dirty="0">
                <a:latin typeface="Consolas"/>
                <a:cs typeface="Consolas"/>
              </a:rPr>
              <a:t>da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aCon</a:t>
            </a:r>
            <a:r>
              <a:rPr sz="2200" b="1" spc="-5" dirty="0">
                <a:latin typeface="Consolas"/>
                <a:cs typeface="Consolas"/>
              </a:rPr>
              <a:t>t</a:t>
            </a:r>
            <a:r>
              <a:rPr sz="2200" b="1" spc="-15" dirty="0">
                <a:latin typeface="Consolas"/>
                <a:cs typeface="Consolas"/>
              </a:rPr>
              <a:t>ainer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Five";</a:t>
            </a:r>
            <a:endParaRPr sz="2200" dirty="0">
              <a:latin typeface="Consolas"/>
              <a:cs typeface="Consolas"/>
            </a:endParaRPr>
          </a:p>
          <a:p>
            <a:pPr marL="395605" marR="349250">
              <a:lnSpc>
                <a:spcPct val="109800"/>
              </a:lnSpc>
              <a:spcBef>
                <a:spcPts val="10"/>
              </a:spcBef>
            </a:pPr>
            <a:r>
              <a:rPr sz="2200" b="1" spc="-15" dirty="0">
                <a:latin typeface="Consolas"/>
                <a:cs typeface="Consolas"/>
              </a:rPr>
              <a:t>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("T</a:t>
            </a:r>
            <a:r>
              <a:rPr sz="2200" b="1" spc="-5" dirty="0">
                <a:latin typeface="Consolas"/>
                <a:cs typeface="Consolas"/>
              </a:rPr>
              <a:t>h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val</a:t>
            </a:r>
            <a:r>
              <a:rPr sz="2200" b="1" spc="-5" dirty="0">
                <a:latin typeface="Consolas"/>
                <a:cs typeface="Consolas"/>
              </a:rPr>
              <a:t>u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data</a:t>
            </a:r>
            <a:r>
              <a:rPr sz="2200" b="1" spc="-5" dirty="0">
                <a:latin typeface="Consolas"/>
                <a:cs typeface="Consolas"/>
              </a:rPr>
              <a:t>C</a:t>
            </a:r>
            <a:r>
              <a:rPr sz="2200" b="1" spc="-15" dirty="0">
                <a:latin typeface="Consolas"/>
                <a:cs typeface="Consolas"/>
              </a:rPr>
              <a:t>onta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ner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s: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"</a:t>
            </a:r>
            <a:r>
              <a:rPr sz="2200" b="1" spc="-15" dirty="0">
                <a:latin typeface="Consolas"/>
                <a:cs typeface="Consolas"/>
              </a:rPr>
              <a:t>); Co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sole</a:t>
            </a:r>
            <a:r>
              <a:rPr sz="2200" b="1" spc="-5" dirty="0">
                <a:latin typeface="Consolas"/>
                <a:cs typeface="Consolas"/>
              </a:rPr>
              <a:t>.</a:t>
            </a:r>
            <a:r>
              <a:rPr sz="2200" b="1" spc="-15" dirty="0">
                <a:latin typeface="Consolas"/>
                <a:cs typeface="Consolas"/>
              </a:rPr>
              <a:t>Writ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Lin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(data</a:t>
            </a:r>
            <a:r>
              <a:rPr sz="2200" b="1" spc="-5" dirty="0">
                <a:latin typeface="Consolas"/>
                <a:cs typeface="Consolas"/>
              </a:rPr>
              <a:t>C</a:t>
            </a:r>
            <a:r>
              <a:rPr sz="2200" b="1" spc="-15" dirty="0">
                <a:latin typeface="Consolas"/>
                <a:cs typeface="Consolas"/>
              </a:rPr>
              <a:t>onta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ner);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791" name="object 6"/>
          <p:cNvSpPr/>
          <p:nvPr/>
        </p:nvSpPr>
        <p:spPr>
          <a:xfrm>
            <a:off x="4104639" y="5180329"/>
            <a:ext cx="3972560" cy="1248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2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421482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object 2"/>
          <p:cNvSpPr txBox="1"/>
          <p:nvPr/>
        </p:nvSpPr>
        <p:spPr>
          <a:xfrm>
            <a:off x="2669539" y="2665951"/>
            <a:ext cx="212852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jec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endParaRPr sz="5000">
              <a:latin typeface="Corbel"/>
              <a:cs typeface="Corbel"/>
            </a:endParaRPr>
          </a:p>
          <a:p>
            <a:pPr marL="1270" algn="ctr">
              <a:spcBef>
                <a:spcPts val="71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5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795" name="object 3"/>
          <p:cNvSpPr/>
          <p:nvPr/>
        </p:nvSpPr>
        <p:spPr>
          <a:xfrm>
            <a:off x="5638800" y="817880"/>
            <a:ext cx="4761230" cy="5278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96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34800" y="6324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35</a:t>
            </a:fld>
            <a:endParaRPr lang="en-US" spc="-1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object 2"/>
          <p:cNvSpPr txBox="1"/>
          <p:nvPr/>
        </p:nvSpPr>
        <p:spPr>
          <a:xfrm>
            <a:off x="3112769" y="2805651"/>
            <a:ext cx="584835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ro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ci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V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ia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799" name="object 3"/>
          <p:cNvSpPr/>
          <p:nvPr/>
        </p:nvSpPr>
        <p:spPr>
          <a:xfrm>
            <a:off x="4572000" y="3733800"/>
            <a:ext cx="3352800" cy="2306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0" name="object 4"/>
          <p:cNvSpPr/>
          <p:nvPr/>
        </p:nvSpPr>
        <p:spPr>
          <a:xfrm>
            <a:off x="8153400" y="608330"/>
            <a:ext cx="1938020" cy="1635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1" name="object 5"/>
          <p:cNvSpPr txBox="1"/>
          <p:nvPr/>
        </p:nvSpPr>
        <p:spPr>
          <a:xfrm rot="20340000">
            <a:off x="8745114" y="1104146"/>
            <a:ext cx="43643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500" b="1" spc="-15" dirty="0">
                <a:solidFill>
                  <a:srgbClr val="FAD696"/>
                </a:solidFill>
                <a:latin typeface="Consolas"/>
                <a:cs typeface="Consolas"/>
              </a:rPr>
              <a:t>p</a:t>
            </a:r>
            <a:endParaRPr sz="2500">
              <a:latin typeface="Consolas"/>
              <a:cs typeface="Consolas"/>
            </a:endParaRPr>
          </a:p>
        </p:txBody>
      </p:sp>
      <p:sp>
        <p:nvSpPr>
          <p:cNvPr id="1048802" name="object 6"/>
          <p:cNvSpPr txBox="1"/>
          <p:nvPr/>
        </p:nvSpPr>
        <p:spPr>
          <a:xfrm rot="1740000">
            <a:off x="9157033" y="1061989"/>
            <a:ext cx="43778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500" b="1" spc="-15" dirty="0">
                <a:solidFill>
                  <a:srgbClr val="FAD696"/>
                </a:solidFill>
                <a:latin typeface="Consolas"/>
                <a:cs typeface="Consolas"/>
              </a:rPr>
              <a:t>q</a:t>
            </a:r>
            <a:endParaRPr sz="2500">
              <a:latin typeface="Consolas"/>
              <a:cs typeface="Consolas"/>
            </a:endParaRPr>
          </a:p>
        </p:txBody>
      </p:sp>
      <p:sp>
        <p:nvSpPr>
          <p:cNvPr id="1048803" name="object 7"/>
          <p:cNvSpPr txBox="1"/>
          <p:nvPr/>
        </p:nvSpPr>
        <p:spPr>
          <a:xfrm rot="20040000">
            <a:off x="8976117" y="1491423"/>
            <a:ext cx="27937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b="1" spc="-10" dirty="0">
                <a:solidFill>
                  <a:srgbClr val="FAD696"/>
                </a:solidFill>
                <a:latin typeface="Consolas"/>
                <a:cs typeface="Consolas"/>
              </a:rPr>
              <a:t>i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48804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734800" y="62484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36</a:t>
            </a:fld>
            <a:endParaRPr lang="en-US" spc="-1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344035"/>
            <a:r>
              <a:rPr spc="-45" dirty="0"/>
              <a:t>W</a:t>
            </a:r>
            <a:r>
              <a:rPr spc="-35" dirty="0"/>
              <a:t>ha</a:t>
            </a:r>
            <a:r>
              <a:rPr dirty="0"/>
              <a:t>t </a:t>
            </a:r>
            <a:r>
              <a:rPr spc="-10" dirty="0"/>
              <a:t>I</a:t>
            </a:r>
            <a:r>
              <a:rPr spc="-20" dirty="0"/>
              <a:t>s</a:t>
            </a:r>
            <a:r>
              <a:rPr dirty="0"/>
              <a:t> </a:t>
            </a:r>
            <a:r>
              <a:rPr spc="-25" dirty="0"/>
              <a:t>a</a:t>
            </a:r>
            <a:r>
              <a:rPr dirty="0"/>
              <a:t> </a:t>
            </a:r>
            <a:r>
              <a:rPr spc="-45" dirty="0"/>
              <a:t>V</a:t>
            </a:r>
            <a:r>
              <a:rPr spc="-30" dirty="0"/>
              <a:t>ar</a:t>
            </a:r>
            <a:r>
              <a:rPr spc="-5" dirty="0"/>
              <a:t>i</a:t>
            </a:r>
            <a:r>
              <a:rPr spc="-35" dirty="0"/>
              <a:t>a</a:t>
            </a:r>
            <a:r>
              <a:rPr dirty="0"/>
              <a:t>bl</a:t>
            </a:r>
            <a:r>
              <a:rPr spc="-25" dirty="0"/>
              <a:t>e</a:t>
            </a:r>
            <a:r>
              <a:rPr dirty="0"/>
              <a:t>?</a:t>
            </a:r>
          </a:p>
        </p:txBody>
      </p:sp>
      <p:sp>
        <p:nvSpPr>
          <p:cNvPr id="1048807" name="object 3"/>
          <p:cNvSpPr txBox="1"/>
          <p:nvPr/>
        </p:nvSpPr>
        <p:spPr>
          <a:xfrm>
            <a:off x="1830070" y="1186220"/>
            <a:ext cx="8210550" cy="4207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20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ceh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808" name="object 4"/>
          <p:cNvSpPr/>
          <p:nvPr/>
        </p:nvSpPr>
        <p:spPr>
          <a:xfrm>
            <a:off x="7467601" y="2517138"/>
            <a:ext cx="3886199" cy="2664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09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37</a:t>
            </a:fld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3366135"/>
            <a:r>
              <a:rPr spc="-45" dirty="0"/>
              <a:t>V</a:t>
            </a:r>
            <a:r>
              <a:rPr spc="-35" dirty="0"/>
              <a:t>a</a:t>
            </a:r>
            <a:r>
              <a:rPr spc="-15" dirty="0"/>
              <a:t>ri</a:t>
            </a:r>
            <a:r>
              <a:rPr spc="-25" dirty="0"/>
              <a:t>a</a:t>
            </a:r>
            <a:r>
              <a:rPr dirty="0"/>
              <a:t>bl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10" dirty="0"/>
              <a:t>C</a:t>
            </a:r>
            <a:r>
              <a:rPr spc="-25" dirty="0"/>
              <a:t>h</a:t>
            </a:r>
            <a:r>
              <a:rPr spc="-30" dirty="0"/>
              <a:t>ara</a:t>
            </a:r>
            <a:r>
              <a:rPr spc="-15" dirty="0"/>
              <a:t>c</a:t>
            </a:r>
            <a:r>
              <a:rPr spc="-10" dirty="0"/>
              <a:t>t</a:t>
            </a:r>
            <a:r>
              <a:rPr spc="-25" dirty="0"/>
              <a:t>er</a:t>
            </a:r>
            <a:r>
              <a:rPr spc="-5" dirty="0"/>
              <a:t>is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cs</a:t>
            </a:r>
          </a:p>
        </p:txBody>
      </p:sp>
      <p:sp>
        <p:nvSpPr>
          <p:cNvPr id="1048812" name="object 3"/>
          <p:cNvSpPr txBox="1"/>
          <p:nvPr/>
        </p:nvSpPr>
        <p:spPr>
          <a:xfrm>
            <a:off x="1830070" y="1186220"/>
            <a:ext cx="4084954" cy="2921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1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1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Va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9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13" name="object 4"/>
          <p:cNvSpPr txBox="1"/>
          <p:nvPr/>
        </p:nvSpPr>
        <p:spPr>
          <a:xfrm>
            <a:off x="2186941" y="4772696"/>
            <a:ext cx="2945765" cy="1667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73050"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er</a:t>
            </a:r>
            <a:endParaRPr sz="3000">
              <a:latin typeface="Consolas"/>
              <a:cs typeface="Consolas"/>
            </a:endParaRPr>
          </a:p>
          <a:p>
            <a:pPr marL="285750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nt</a:t>
            </a:r>
            <a:endParaRPr sz="3000">
              <a:latin typeface="Consolas"/>
              <a:cs typeface="Consolas"/>
            </a:endParaRPr>
          </a:p>
          <a:p>
            <a:pPr marL="285750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Va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5</a:t>
            </a:r>
            <a:endParaRPr sz="3000">
              <a:latin typeface="Consolas"/>
              <a:cs typeface="Consolas"/>
            </a:endParaRPr>
          </a:p>
        </p:txBody>
      </p:sp>
      <p:sp>
        <p:nvSpPr>
          <p:cNvPr id="1048814" name="object 5"/>
          <p:cNvSpPr txBox="1"/>
          <p:nvPr/>
        </p:nvSpPr>
        <p:spPr>
          <a:xfrm>
            <a:off x="2514600" y="4114800"/>
            <a:ext cx="7162800" cy="338554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200" b="1" spc="-15" dirty="0">
                <a:latin typeface="Consolas"/>
                <a:cs typeface="Consolas"/>
              </a:rPr>
              <a:t>int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cou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ter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5;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815" name="object 6"/>
          <p:cNvSpPr/>
          <p:nvPr/>
        </p:nvSpPr>
        <p:spPr>
          <a:xfrm>
            <a:off x="7010401" y="1219201"/>
            <a:ext cx="3058159" cy="2316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16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439819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object 2"/>
          <p:cNvSpPr txBox="1"/>
          <p:nvPr/>
        </p:nvSpPr>
        <p:spPr>
          <a:xfrm>
            <a:off x="2744469" y="1999200"/>
            <a:ext cx="5554980" cy="1677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800"/>
              </a:lnSpc>
            </a:pP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ec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22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d</a:t>
            </a:r>
            <a:r>
              <a:rPr sz="5000" b="1" spc="-14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U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V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ia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19" name="object 3"/>
          <p:cNvSpPr/>
          <p:nvPr/>
        </p:nvSpPr>
        <p:spPr>
          <a:xfrm>
            <a:off x="5638800" y="3279140"/>
            <a:ext cx="4773930" cy="3317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20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658600" y="6257826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39</a:t>
            </a:fld>
            <a:endParaRPr lang="en-US" spc="-1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3227705"/>
            <a:r>
              <a:rPr spc="-30" dirty="0"/>
              <a:t>How</a:t>
            </a:r>
            <a:r>
              <a:rPr dirty="0"/>
              <a:t> C</a:t>
            </a:r>
            <a:r>
              <a:rPr spc="-40" dirty="0"/>
              <a:t>o</a:t>
            </a:r>
            <a:r>
              <a:rPr dirty="0"/>
              <a:t>m</a:t>
            </a:r>
            <a:r>
              <a:rPr spc="-25" dirty="0"/>
              <a:t>p</a:t>
            </a:r>
            <a:r>
              <a:rPr spc="-35" dirty="0"/>
              <a:t>u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ng</a:t>
            </a:r>
            <a:r>
              <a:rPr dirty="0"/>
              <a:t> </a:t>
            </a:r>
            <a:r>
              <a:rPr spc="-35" dirty="0"/>
              <a:t>Wo</a:t>
            </a:r>
            <a:r>
              <a:rPr spc="-25" dirty="0"/>
              <a:t>r</a:t>
            </a:r>
            <a:r>
              <a:rPr spc="-5" dirty="0"/>
              <a:t>ks?</a:t>
            </a:r>
          </a:p>
        </p:txBody>
      </p:sp>
      <p:sp>
        <p:nvSpPr>
          <p:cNvPr id="1048617" name="object 3"/>
          <p:cNvSpPr txBox="1"/>
          <p:nvPr/>
        </p:nvSpPr>
        <p:spPr>
          <a:xfrm>
            <a:off x="914400" y="1398148"/>
            <a:ext cx="9906000" cy="2317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000"/>
              <a:buFont typeface="Wingdings 2"/>
              <a:buChar char=""/>
              <a:tabLst>
                <a:tab pos="294640" algn="l"/>
              </a:tabLst>
            </a:pP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mpu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m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ch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ces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spc="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da</a:t>
            </a:r>
            <a:r>
              <a:rPr sz="3000" b="1" spc="1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endParaRPr sz="3000" dirty="0">
              <a:latin typeface="Corbel"/>
              <a:cs typeface="Corbel"/>
            </a:endParaRPr>
          </a:p>
          <a:p>
            <a:pPr marL="642620" marR="920115" lvl="1" indent="-273050">
              <a:lnSpc>
                <a:spcPct val="112799"/>
              </a:lnSpc>
              <a:spcBef>
                <a:spcPts val="122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Dat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i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pu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r 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3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D9ECF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D9ECF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D9ECF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D9ECF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D9ECF1"/>
                </a:solidFill>
                <a:latin typeface="Corbel"/>
                <a:cs typeface="Corbel"/>
              </a:rPr>
              <a:t>s</a:t>
            </a:r>
            <a:endParaRPr sz="2800" dirty="0">
              <a:latin typeface="Corbel"/>
              <a:cs typeface="Corbel"/>
            </a:endParaRPr>
          </a:p>
          <a:p>
            <a:pPr marL="642620" lvl="1" indent="-273050">
              <a:spcBef>
                <a:spcPts val="164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Va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2800" b="1" spc="-30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Corbel"/>
                <a:cs typeface="Corbel"/>
              </a:rPr>
              <a:t>nam</a:t>
            </a:r>
            <a:r>
              <a:rPr sz="2800" b="1" spc="-35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Corbel"/>
                <a:cs typeface="Corbel"/>
              </a:rPr>
              <a:t>dat</a:t>
            </a:r>
            <a:r>
              <a:rPr sz="2800" b="1" spc="-15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2800" b="1" spc="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Corbel"/>
                <a:cs typeface="Corbel"/>
              </a:rPr>
              <a:t>ty</a:t>
            </a:r>
            <a:r>
              <a:rPr sz="2800" b="1" spc="-20" dirty="0">
                <a:solidFill>
                  <a:srgbClr val="FF0000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FF0000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and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FF0000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endParaRPr sz="28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294640" indent="-281940">
              <a:spcBef>
                <a:spcPts val="1390"/>
              </a:spcBef>
              <a:buClr>
                <a:srgbClr val="B4DAE4"/>
              </a:buClr>
              <a:buSzPct val="70000"/>
              <a:buFont typeface="Wingdings 2"/>
              <a:buChar char=""/>
              <a:tabLst>
                <a:tab pos="294640" algn="l"/>
              </a:tabLst>
            </a:pP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Ex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ini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lang="en-US"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lang="en-US" sz="30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lang="en-US" sz="30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lang="en-US" sz="3000" b="1" spc="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lang="en-US" sz="30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lang="en-US" sz="3000" b="1" spc="-20" dirty="0">
                <a:solidFill>
                  <a:srgbClr val="EAFFD1"/>
                </a:solidFill>
                <a:latin typeface="Corbel"/>
                <a:cs typeface="Corbel"/>
              </a:rPr>
              <a:t>#</a:t>
            </a:r>
            <a:endParaRPr lang="en-US" sz="3000" dirty="0">
              <a:latin typeface="Corbel"/>
              <a:cs typeface="Corbel"/>
            </a:endParaRPr>
          </a:p>
        </p:txBody>
      </p:sp>
      <p:sp>
        <p:nvSpPr>
          <p:cNvPr id="1048618" name="object 5"/>
          <p:cNvSpPr/>
          <p:nvPr/>
        </p:nvSpPr>
        <p:spPr>
          <a:xfrm>
            <a:off x="4267201" y="5257800"/>
            <a:ext cx="3675379" cy="394970"/>
          </a:xfrm>
          <a:custGeom>
            <a:avLst/>
            <a:gdLst/>
            <a:ahLst/>
            <a:cxnLst/>
            <a:rect l="l" t="t" r="r" b="b"/>
            <a:pathLst>
              <a:path w="3675379" h="394970">
                <a:moveTo>
                  <a:pt x="0" y="0"/>
                </a:moveTo>
                <a:lnTo>
                  <a:pt x="3675379" y="0"/>
                </a:lnTo>
                <a:lnTo>
                  <a:pt x="3675379" y="394969"/>
                </a:lnTo>
                <a:lnTo>
                  <a:pt x="0" y="394969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19" name="object 6"/>
          <p:cNvSpPr/>
          <p:nvPr/>
        </p:nvSpPr>
        <p:spPr>
          <a:xfrm>
            <a:off x="4267201" y="5257800"/>
            <a:ext cx="3675379" cy="394970"/>
          </a:xfrm>
          <a:custGeom>
            <a:avLst/>
            <a:gdLst/>
            <a:ahLst/>
            <a:cxnLst/>
            <a:rect l="l" t="t" r="r" b="b"/>
            <a:pathLst>
              <a:path w="3675379" h="394970">
                <a:moveTo>
                  <a:pt x="1837689" y="394969"/>
                </a:moveTo>
                <a:lnTo>
                  <a:pt x="0" y="394969"/>
                </a:lnTo>
                <a:lnTo>
                  <a:pt x="0" y="0"/>
                </a:lnTo>
                <a:lnTo>
                  <a:pt x="3675379" y="0"/>
                </a:lnTo>
                <a:lnTo>
                  <a:pt x="3675379" y="394969"/>
                </a:lnTo>
                <a:lnTo>
                  <a:pt x="1837689" y="394969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0" name="object 7"/>
          <p:cNvSpPr txBox="1"/>
          <p:nvPr/>
        </p:nvSpPr>
        <p:spPr>
          <a:xfrm>
            <a:off x="4344671" y="5378855"/>
            <a:ext cx="1774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co</a:t>
            </a:r>
            <a:r>
              <a:rPr b="1" spc="-10" dirty="0">
                <a:latin typeface="Consolas"/>
                <a:cs typeface="Consolas"/>
              </a:rPr>
              <a:t>u</a:t>
            </a:r>
            <a:r>
              <a:rPr b="1" spc="-25" dirty="0">
                <a:latin typeface="Consolas"/>
                <a:cs typeface="Consolas"/>
              </a:rPr>
              <a:t>n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5</a:t>
            </a:r>
            <a:r>
              <a:rPr b="1" spc="-10" dirty="0">
                <a:latin typeface="Consolas"/>
                <a:cs typeface="Consolas"/>
              </a:rPr>
              <a:t>;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621" name="object 8"/>
          <p:cNvSpPr/>
          <p:nvPr/>
        </p:nvSpPr>
        <p:spPr>
          <a:xfrm>
            <a:off x="2001519" y="5029200"/>
            <a:ext cx="2339340" cy="520700"/>
          </a:xfrm>
          <a:custGeom>
            <a:avLst/>
            <a:gdLst/>
            <a:ahLst/>
            <a:cxnLst/>
            <a:rect l="l" t="t" r="r" b="b"/>
            <a:pathLst>
              <a:path w="2339340" h="520700">
                <a:moveTo>
                  <a:pt x="1588770" y="0"/>
                </a:moveTo>
                <a:lnTo>
                  <a:pt x="316230" y="0"/>
                </a:lnTo>
                <a:lnTo>
                  <a:pt x="292618" y="318"/>
                </a:lnTo>
                <a:lnTo>
                  <a:pt x="245818" y="2768"/>
                </a:lnTo>
                <a:lnTo>
                  <a:pt x="200382" y="7421"/>
                </a:lnTo>
                <a:lnTo>
                  <a:pt x="157270" y="14017"/>
                </a:lnTo>
                <a:lnTo>
                  <a:pt x="117442" y="22297"/>
                </a:lnTo>
                <a:lnTo>
                  <a:pt x="65958" y="37307"/>
                </a:lnTo>
                <a:lnTo>
                  <a:pt x="27265" y="54649"/>
                </a:lnTo>
                <a:lnTo>
                  <a:pt x="0" y="86360"/>
                </a:lnTo>
                <a:lnTo>
                  <a:pt x="0" y="434340"/>
                </a:lnTo>
                <a:lnTo>
                  <a:pt x="27265" y="466050"/>
                </a:lnTo>
                <a:lnTo>
                  <a:pt x="65958" y="483392"/>
                </a:lnTo>
                <a:lnTo>
                  <a:pt x="117442" y="498402"/>
                </a:lnTo>
                <a:lnTo>
                  <a:pt x="157270" y="506682"/>
                </a:lnTo>
                <a:lnTo>
                  <a:pt x="200382" y="513278"/>
                </a:lnTo>
                <a:lnTo>
                  <a:pt x="245818" y="517931"/>
                </a:lnTo>
                <a:lnTo>
                  <a:pt x="292618" y="520381"/>
                </a:lnTo>
                <a:lnTo>
                  <a:pt x="316230" y="520700"/>
                </a:lnTo>
                <a:lnTo>
                  <a:pt x="1588770" y="520700"/>
                </a:lnTo>
                <a:lnTo>
                  <a:pt x="1636236" y="519447"/>
                </a:lnTo>
                <a:lnTo>
                  <a:pt x="1682750" y="515863"/>
                </a:lnTo>
                <a:lnTo>
                  <a:pt x="1727358" y="510207"/>
                </a:lnTo>
                <a:lnTo>
                  <a:pt x="1769110" y="502737"/>
                </a:lnTo>
                <a:lnTo>
                  <a:pt x="1807051" y="493712"/>
                </a:lnTo>
                <a:lnTo>
                  <a:pt x="1854735" y="477827"/>
                </a:lnTo>
                <a:lnTo>
                  <a:pt x="1888490" y="459902"/>
                </a:lnTo>
                <a:lnTo>
                  <a:pt x="1906270" y="434340"/>
                </a:lnTo>
                <a:lnTo>
                  <a:pt x="2339340" y="427990"/>
                </a:lnTo>
                <a:lnTo>
                  <a:pt x="1906270" y="304800"/>
                </a:lnTo>
                <a:lnTo>
                  <a:pt x="1906270" y="86360"/>
                </a:lnTo>
                <a:lnTo>
                  <a:pt x="1905099" y="79888"/>
                </a:lnTo>
                <a:lnTo>
                  <a:pt x="1867693" y="48663"/>
                </a:lnTo>
                <a:lnTo>
                  <a:pt x="1824295" y="32001"/>
                </a:lnTo>
                <a:lnTo>
                  <a:pt x="1769109" y="17962"/>
                </a:lnTo>
                <a:lnTo>
                  <a:pt x="1727358" y="10492"/>
                </a:lnTo>
                <a:lnTo>
                  <a:pt x="1682750" y="4836"/>
                </a:lnTo>
                <a:lnTo>
                  <a:pt x="1636236" y="1252"/>
                </a:lnTo>
                <a:lnTo>
                  <a:pt x="1612562" y="318"/>
                </a:lnTo>
                <a:lnTo>
                  <a:pt x="158877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2" name="object 9"/>
          <p:cNvSpPr/>
          <p:nvPr/>
        </p:nvSpPr>
        <p:spPr>
          <a:xfrm>
            <a:off x="2001519" y="5029200"/>
            <a:ext cx="2339340" cy="520700"/>
          </a:xfrm>
          <a:custGeom>
            <a:avLst/>
            <a:gdLst/>
            <a:ahLst/>
            <a:cxnLst/>
            <a:rect l="l" t="t" r="r" b="b"/>
            <a:pathLst>
              <a:path w="2339340" h="520700">
                <a:moveTo>
                  <a:pt x="316230" y="0"/>
                </a:moveTo>
                <a:lnTo>
                  <a:pt x="269107" y="1252"/>
                </a:lnTo>
                <a:lnTo>
                  <a:pt x="222869" y="4836"/>
                </a:lnTo>
                <a:lnTo>
                  <a:pt x="178475" y="10492"/>
                </a:lnTo>
                <a:lnTo>
                  <a:pt x="136885" y="17962"/>
                </a:lnTo>
                <a:lnTo>
                  <a:pt x="99060" y="26987"/>
                </a:lnTo>
                <a:lnTo>
                  <a:pt x="51479" y="42872"/>
                </a:lnTo>
                <a:lnTo>
                  <a:pt x="17769" y="60797"/>
                </a:lnTo>
                <a:lnTo>
                  <a:pt x="0" y="86360"/>
                </a:lnTo>
                <a:lnTo>
                  <a:pt x="0" y="151130"/>
                </a:lnTo>
                <a:lnTo>
                  <a:pt x="0" y="215900"/>
                </a:lnTo>
                <a:lnTo>
                  <a:pt x="0" y="304800"/>
                </a:lnTo>
                <a:lnTo>
                  <a:pt x="0" y="369569"/>
                </a:lnTo>
                <a:lnTo>
                  <a:pt x="0" y="434340"/>
                </a:lnTo>
                <a:lnTo>
                  <a:pt x="1170" y="440811"/>
                </a:lnTo>
                <a:lnTo>
                  <a:pt x="38541" y="472036"/>
                </a:lnTo>
                <a:lnTo>
                  <a:pt x="81858" y="488698"/>
                </a:lnTo>
                <a:lnTo>
                  <a:pt x="136885" y="502737"/>
                </a:lnTo>
                <a:lnTo>
                  <a:pt x="178475" y="510207"/>
                </a:lnTo>
                <a:lnTo>
                  <a:pt x="222869" y="515863"/>
                </a:lnTo>
                <a:lnTo>
                  <a:pt x="269107" y="519447"/>
                </a:lnTo>
                <a:lnTo>
                  <a:pt x="316230" y="520700"/>
                </a:lnTo>
                <a:lnTo>
                  <a:pt x="553720" y="520700"/>
                </a:lnTo>
                <a:lnTo>
                  <a:pt x="791210" y="520700"/>
                </a:lnTo>
                <a:lnTo>
                  <a:pt x="1113789" y="520700"/>
                </a:lnTo>
                <a:lnTo>
                  <a:pt x="1351280" y="520700"/>
                </a:lnTo>
                <a:lnTo>
                  <a:pt x="1588770" y="520700"/>
                </a:lnTo>
                <a:lnTo>
                  <a:pt x="1612562" y="520381"/>
                </a:lnTo>
                <a:lnTo>
                  <a:pt x="1659671" y="517931"/>
                </a:lnTo>
                <a:lnTo>
                  <a:pt x="1705352" y="513278"/>
                </a:lnTo>
                <a:lnTo>
                  <a:pt x="1748651" y="506682"/>
                </a:lnTo>
                <a:lnTo>
                  <a:pt x="1788616" y="498402"/>
                </a:lnTo>
                <a:lnTo>
                  <a:pt x="1840230" y="483392"/>
                </a:lnTo>
                <a:lnTo>
                  <a:pt x="1878984" y="466050"/>
                </a:lnTo>
                <a:lnTo>
                  <a:pt x="1906270" y="434340"/>
                </a:lnTo>
                <a:lnTo>
                  <a:pt x="2339340" y="427990"/>
                </a:lnTo>
                <a:lnTo>
                  <a:pt x="1906270" y="304800"/>
                </a:lnTo>
                <a:lnTo>
                  <a:pt x="1906270" y="215900"/>
                </a:lnTo>
                <a:lnTo>
                  <a:pt x="1906270" y="151130"/>
                </a:lnTo>
                <a:lnTo>
                  <a:pt x="1906270" y="86360"/>
                </a:lnTo>
                <a:lnTo>
                  <a:pt x="1905099" y="79888"/>
                </a:lnTo>
                <a:lnTo>
                  <a:pt x="1867693" y="48663"/>
                </a:lnTo>
                <a:lnTo>
                  <a:pt x="1824295" y="32001"/>
                </a:lnTo>
                <a:lnTo>
                  <a:pt x="1769109" y="17962"/>
                </a:lnTo>
                <a:lnTo>
                  <a:pt x="1727358" y="10492"/>
                </a:lnTo>
                <a:lnTo>
                  <a:pt x="1682750" y="4836"/>
                </a:lnTo>
                <a:lnTo>
                  <a:pt x="1636236" y="1252"/>
                </a:lnTo>
                <a:lnTo>
                  <a:pt x="1588770" y="0"/>
                </a:lnTo>
                <a:lnTo>
                  <a:pt x="1351280" y="0"/>
                </a:lnTo>
                <a:lnTo>
                  <a:pt x="1113789" y="0"/>
                </a:lnTo>
                <a:lnTo>
                  <a:pt x="791210" y="0"/>
                </a:lnTo>
                <a:lnTo>
                  <a:pt x="553720" y="0"/>
                </a:lnTo>
                <a:lnTo>
                  <a:pt x="316230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3" name="object 10"/>
          <p:cNvSpPr txBox="1"/>
          <p:nvPr/>
        </p:nvSpPr>
        <p:spPr>
          <a:xfrm>
            <a:off x="2185670" y="5173698"/>
            <a:ext cx="153860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ta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y</a:t>
            </a:r>
            <a:r>
              <a:rPr sz="2800" b="1" spc="-35" dirty="0">
                <a:solidFill>
                  <a:srgbClr val="F6FFE6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24" name="object 11"/>
          <p:cNvSpPr/>
          <p:nvPr/>
        </p:nvSpPr>
        <p:spPr>
          <a:xfrm>
            <a:off x="4953000" y="4419601"/>
            <a:ext cx="3352800" cy="928369"/>
          </a:xfrm>
          <a:custGeom>
            <a:avLst/>
            <a:gdLst/>
            <a:ahLst/>
            <a:cxnLst/>
            <a:rect l="l" t="t" r="r" b="b"/>
            <a:pathLst>
              <a:path w="3352800" h="928370">
                <a:moveTo>
                  <a:pt x="2795270" y="0"/>
                </a:moveTo>
                <a:lnTo>
                  <a:pt x="557529" y="0"/>
                </a:lnTo>
                <a:lnTo>
                  <a:pt x="515664" y="318"/>
                </a:lnTo>
                <a:lnTo>
                  <a:pt x="474024" y="1252"/>
                </a:lnTo>
                <a:lnTo>
                  <a:pt x="432820" y="2768"/>
                </a:lnTo>
                <a:lnTo>
                  <a:pt x="392257" y="4836"/>
                </a:lnTo>
                <a:lnTo>
                  <a:pt x="352544" y="7421"/>
                </a:lnTo>
                <a:lnTo>
                  <a:pt x="313888" y="10492"/>
                </a:lnTo>
                <a:lnTo>
                  <a:pt x="240578" y="17962"/>
                </a:lnTo>
                <a:lnTo>
                  <a:pt x="173989" y="26987"/>
                </a:lnTo>
                <a:lnTo>
                  <a:pt x="115783" y="37307"/>
                </a:lnTo>
                <a:lnTo>
                  <a:pt x="67619" y="48663"/>
                </a:lnTo>
                <a:lnTo>
                  <a:pt x="31160" y="60797"/>
                </a:lnTo>
                <a:lnTo>
                  <a:pt x="0" y="86360"/>
                </a:lnTo>
                <a:lnTo>
                  <a:pt x="0" y="434339"/>
                </a:lnTo>
                <a:lnTo>
                  <a:pt x="31160" y="459902"/>
                </a:lnTo>
                <a:lnTo>
                  <a:pt x="67619" y="472036"/>
                </a:lnTo>
                <a:lnTo>
                  <a:pt x="115783" y="483392"/>
                </a:lnTo>
                <a:lnTo>
                  <a:pt x="173989" y="493712"/>
                </a:lnTo>
                <a:lnTo>
                  <a:pt x="240578" y="502737"/>
                </a:lnTo>
                <a:lnTo>
                  <a:pt x="313888" y="510207"/>
                </a:lnTo>
                <a:lnTo>
                  <a:pt x="352544" y="513278"/>
                </a:lnTo>
                <a:lnTo>
                  <a:pt x="392257" y="515863"/>
                </a:lnTo>
                <a:lnTo>
                  <a:pt x="432820" y="517931"/>
                </a:lnTo>
                <a:lnTo>
                  <a:pt x="474024" y="519447"/>
                </a:lnTo>
                <a:lnTo>
                  <a:pt x="515664" y="520381"/>
                </a:lnTo>
                <a:lnTo>
                  <a:pt x="557529" y="520700"/>
                </a:lnTo>
                <a:lnTo>
                  <a:pt x="290829" y="928369"/>
                </a:lnTo>
                <a:lnTo>
                  <a:pt x="1391920" y="520700"/>
                </a:lnTo>
                <a:lnTo>
                  <a:pt x="2795270" y="520700"/>
                </a:lnTo>
                <a:lnTo>
                  <a:pt x="2836963" y="520381"/>
                </a:lnTo>
                <a:lnTo>
                  <a:pt x="2878466" y="519447"/>
                </a:lnTo>
                <a:lnTo>
                  <a:pt x="2919566" y="517931"/>
                </a:lnTo>
                <a:lnTo>
                  <a:pt x="2960055" y="515863"/>
                </a:lnTo>
                <a:lnTo>
                  <a:pt x="2999720" y="513278"/>
                </a:lnTo>
                <a:lnTo>
                  <a:pt x="3038351" y="510207"/>
                </a:lnTo>
                <a:lnTo>
                  <a:pt x="3111672" y="502737"/>
                </a:lnTo>
                <a:lnTo>
                  <a:pt x="3178333" y="493712"/>
                </a:lnTo>
                <a:lnTo>
                  <a:pt x="3236650" y="483392"/>
                </a:lnTo>
                <a:lnTo>
                  <a:pt x="3284940" y="472036"/>
                </a:lnTo>
                <a:lnTo>
                  <a:pt x="3321517" y="459902"/>
                </a:lnTo>
                <a:lnTo>
                  <a:pt x="3352800" y="434339"/>
                </a:lnTo>
                <a:lnTo>
                  <a:pt x="3352800" y="86360"/>
                </a:lnTo>
                <a:lnTo>
                  <a:pt x="3321517" y="60797"/>
                </a:lnTo>
                <a:lnTo>
                  <a:pt x="3284940" y="48663"/>
                </a:lnTo>
                <a:lnTo>
                  <a:pt x="3236650" y="37307"/>
                </a:lnTo>
                <a:lnTo>
                  <a:pt x="3178333" y="26987"/>
                </a:lnTo>
                <a:lnTo>
                  <a:pt x="3111672" y="17962"/>
                </a:lnTo>
                <a:lnTo>
                  <a:pt x="3038351" y="10492"/>
                </a:lnTo>
                <a:lnTo>
                  <a:pt x="2999720" y="7421"/>
                </a:lnTo>
                <a:lnTo>
                  <a:pt x="2960055" y="4836"/>
                </a:lnTo>
                <a:lnTo>
                  <a:pt x="2919566" y="2768"/>
                </a:lnTo>
                <a:lnTo>
                  <a:pt x="2878466" y="1252"/>
                </a:lnTo>
                <a:lnTo>
                  <a:pt x="2836963" y="318"/>
                </a:lnTo>
                <a:lnTo>
                  <a:pt x="279527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5" name="object 12"/>
          <p:cNvSpPr/>
          <p:nvPr/>
        </p:nvSpPr>
        <p:spPr>
          <a:xfrm>
            <a:off x="4953000" y="4419601"/>
            <a:ext cx="3352800" cy="928369"/>
          </a:xfrm>
          <a:custGeom>
            <a:avLst/>
            <a:gdLst/>
            <a:ahLst/>
            <a:cxnLst/>
            <a:rect l="l" t="t" r="r" b="b"/>
            <a:pathLst>
              <a:path w="3352800" h="928370">
                <a:moveTo>
                  <a:pt x="557529" y="0"/>
                </a:moveTo>
                <a:lnTo>
                  <a:pt x="515664" y="318"/>
                </a:lnTo>
                <a:lnTo>
                  <a:pt x="474024" y="1252"/>
                </a:lnTo>
                <a:lnTo>
                  <a:pt x="432820" y="2768"/>
                </a:lnTo>
                <a:lnTo>
                  <a:pt x="392257" y="4836"/>
                </a:lnTo>
                <a:lnTo>
                  <a:pt x="352544" y="7421"/>
                </a:lnTo>
                <a:lnTo>
                  <a:pt x="313888" y="10492"/>
                </a:lnTo>
                <a:lnTo>
                  <a:pt x="240578" y="17962"/>
                </a:lnTo>
                <a:lnTo>
                  <a:pt x="173989" y="26987"/>
                </a:lnTo>
                <a:lnTo>
                  <a:pt x="115783" y="37307"/>
                </a:lnTo>
                <a:lnTo>
                  <a:pt x="67619" y="48663"/>
                </a:lnTo>
                <a:lnTo>
                  <a:pt x="31160" y="60797"/>
                </a:lnTo>
                <a:lnTo>
                  <a:pt x="0" y="86360"/>
                </a:lnTo>
                <a:lnTo>
                  <a:pt x="0" y="151130"/>
                </a:lnTo>
                <a:lnTo>
                  <a:pt x="0" y="215900"/>
                </a:lnTo>
                <a:lnTo>
                  <a:pt x="0" y="304800"/>
                </a:lnTo>
                <a:lnTo>
                  <a:pt x="0" y="369569"/>
                </a:lnTo>
                <a:lnTo>
                  <a:pt x="0" y="434339"/>
                </a:lnTo>
                <a:lnTo>
                  <a:pt x="2051" y="440811"/>
                </a:lnTo>
                <a:lnTo>
                  <a:pt x="47823" y="466050"/>
                </a:lnTo>
                <a:lnTo>
                  <a:pt x="90342" y="477827"/>
                </a:lnTo>
                <a:lnTo>
                  <a:pt x="143735" y="488698"/>
                </a:lnTo>
                <a:lnTo>
                  <a:pt x="206340" y="498402"/>
                </a:lnTo>
                <a:lnTo>
                  <a:pt x="276497" y="506682"/>
                </a:lnTo>
                <a:lnTo>
                  <a:pt x="352544" y="513278"/>
                </a:lnTo>
                <a:lnTo>
                  <a:pt x="392257" y="515863"/>
                </a:lnTo>
                <a:lnTo>
                  <a:pt x="432820" y="517931"/>
                </a:lnTo>
                <a:lnTo>
                  <a:pt x="474024" y="519447"/>
                </a:lnTo>
                <a:lnTo>
                  <a:pt x="515664" y="520381"/>
                </a:lnTo>
                <a:lnTo>
                  <a:pt x="557529" y="520700"/>
                </a:lnTo>
                <a:lnTo>
                  <a:pt x="290829" y="928369"/>
                </a:lnTo>
                <a:lnTo>
                  <a:pt x="1391920" y="520700"/>
                </a:lnTo>
                <a:lnTo>
                  <a:pt x="1959610" y="520700"/>
                </a:lnTo>
                <a:lnTo>
                  <a:pt x="2377440" y="520700"/>
                </a:lnTo>
                <a:lnTo>
                  <a:pt x="2795270" y="520700"/>
                </a:lnTo>
                <a:lnTo>
                  <a:pt x="2836963" y="520381"/>
                </a:lnTo>
                <a:lnTo>
                  <a:pt x="2878466" y="519447"/>
                </a:lnTo>
                <a:lnTo>
                  <a:pt x="2919566" y="517931"/>
                </a:lnTo>
                <a:lnTo>
                  <a:pt x="2960055" y="515863"/>
                </a:lnTo>
                <a:lnTo>
                  <a:pt x="2999720" y="513278"/>
                </a:lnTo>
                <a:lnTo>
                  <a:pt x="3038351" y="510207"/>
                </a:lnTo>
                <a:lnTo>
                  <a:pt x="3111672" y="502737"/>
                </a:lnTo>
                <a:lnTo>
                  <a:pt x="3178333" y="493712"/>
                </a:lnTo>
                <a:lnTo>
                  <a:pt x="3236650" y="483392"/>
                </a:lnTo>
                <a:lnTo>
                  <a:pt x="3284940" y="472036"/>
                </a:lnTo>
                <a:lnTo>
                  <a:pt x="3321517" y="459902"/>
                </a:lnTo>
                <a:lnTo>
                  <a:pt x="3352800" y="434339"/>
                </a:lnTo>
                <a:lnTo>
                  <a:pt x="3352800" y="369569"/>
                </a:lnTo>
                <a:lnTo>
                  <a:pt x="3352800" y="304800"/>
                </a:lnTo>
                <a:lnTo>
                  <a:pt x="3352800" y="215900"/>
                </a:lnTo>
                <a:lnTo>
                  <a:pt x="3352800" y="151130"/>
                </a:lnTo>
                <a:lnTo>
                  <a:pt x="3352800" y="86360"/>
                </a:lnTo>
                <a:lnTo>
                  <a:pt x="3350739" y="79888"/>
                </a:lnTo>
                <a:lnTo>
                  <a:pt x="3304797" y="54649"/>
                </a:lnTo>
                <a:lnTo>
                  <a:pt x="3262154" y="42872"/>
                </a:lnTo>
                <a:lnTo>
                  <a:pt x="3208640" y="32001"/>
                </a:lnTo>
                <a:lnTo>
                  <a:pt x="3145940" y="22297"/>
                </a:lnTo>
                <a:lnTo>
                  <a:pt x="3075739" y="14017"/>
                </a:lnTo>
                <a:lnTo>
                  <a:pt x="2999720" y="7421"/>
                </a:lnTo>
                <a:lnTo>
                  <a:pt x="2960055" y="4836"/>
                </a:lnTo>
                <a:lnTo>
                  <a:pt x="2919566" y="2768"/>
                </a:lnTo>
                <a:lnTo>
                  <a:pt x="2878466" y="1252"/>
                </a:lnTo>
                <a:lnTo>
                  <a:pt x="2836963" y="318"/>
                </a:lnTo>
                <a:lnTo>
                  <a:pt x="2795270" y="0"/>
                </a:lnTo>
                <a:lnTo>
                  <a:pt x="2377440" y="0"/>
                </a:lnTo>
                <a:lnTo>
                  <a:pt x="1959610" y="0"/>
                </a:lnTo>
                <a:lnTo>
                  <a:pt x="1391920" y="0"/>
                </a:lnTo>
                <a:lnTo>
                  <a:pt x="974089" y="0"/>
                </a:lnTo>
                <a:lnTo>
                  <a:pt x="557529" y="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6" name="object 13"/>
          <p:cNvSpPr txBox="1"/>
          <p:nvPr/>
        </p:nvSpPr>
        <p:spPr>
          <a:xfrm>
            <a:off x="5510530" y="4564098"/>
            <a:ext cx="223710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Va</a:t>
            </a:r>
            <a:r>
              <a:rPr sz="2800" b="1" spc="-25" dirty="0">
                <a:solidFill>
                  <a:srgbClr val="F6FFE6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na</a:t>
            </a:r>
            <a:r>
              <a:rPr sz="2800" b="1" spc="-35" dirty="0">
                <a:solidFill>
                  <a:srgbClr val="F6FFE6"/>
                </a:solidFill>
                <a:latin typeface="Corbel"/>
                <a:cs typeface="Corbel"/>
              </a:rPr>
              <a:t>m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27" name="object 14"/>
          <p:cNvSpPr/>
          <p:nvPr/>
        </p:nvSpPr>
        <p:spPr>
          <a:xfrm>
            <a:off x="4419600" y="5558790"/>
            <a:ext cx="3048000" cy="911860"/>
          </a:xfrm>
          <a:custGeom>
            <a:avLst/>
            <a:gdLst/>
            <a:ahLst/>
            <a:cxnLst/>
            <a:rect l="l" t="t" r="r" b="b"/>
            <a:pathLst>
              <a:path w="3048000" h="911860">
                <a:moveTo>
                  <a:pt x="1454150" y="0"/>
                </a:moveTo>
                <a:lnTo>
                  <a:pt x="505460" y="391160"/>
                </a:lnTo>
                <a:lnTo>
                  <a:pt x="467582" y="391478"/>
                </a:lnTo>
                <a:lnTo>
                  <a:pt x="429893" y="392412"/>
                </a:lnTo>
                <a:lnTo>
                  <a:pt x="355843" y="395996"/>
                </a:lnTo>
                <a:lnTo>
                  <a:pt x="284826" y="401652"/>
                </a:lnTo>
                <a:lnTo>
                  <a:pt x="218358" y="409122"/>
                </a:lnTo>
                <a:lnTo>
                  <a:pt x="157956" y="418147"/>
                </a:lnTo>
                <a:lnTo>
                  <a:pt x="105135" y="428467"/>
                </a:lnTo>
                <a:lnTo>
                  <a:pt x="61413" y="439823"/>
                </a:lnTo>
                <a:lnTo>
                  <a:pt x="16206" y="458234"/>
                </a:lnTo>
                <a:lnTo>
                  <a:pt x="0" y="477520"/>
                </a:lnTo>
                <a:lnTo>
                  <a:pt x="0" y="825500"/>
                </a:lnTo>
                <a:lnTo>
                  <a:pt x="28305" y="851062"/>
                </a:lnTo>
                <a:lnTo>
                  <a:pt x="82042" y="868987"/>
                </a:lnTo>
                <a:lnTo>
                  <a:pt x="130503" y="879858"/>
                </a:lnTo>
                <a:lnTo>
                  <a:pt x="187304" y="889562"/>
                </a:lnTo>
                <a:lnTo>
                  <a:pt x="250929" y="897842"/>
                </a:lnTo>
                <a:lnTo>
                  <a:pt x="319861" y="904438"/>
                </a:lnTo>
                <a:lnTo>
                  <a:pt x="392584" y="909091"/>
                </a:lnTo>
                <a:lnTo>
                  <a:pt x="467582" y="911541"/>
                </a:lnTo>
                <a:lnTo>
                  <a:pt x="505460" y="911860"/>
                </a:lnTo>
                <a:lnTo>
                  <a:pt x="2541270" y="911860"/>
                </a:lnTo>
                <a:lnTo>
                  <a:pt x="2616871" y="910607"/>
                </a:lnTo>
                <a:lnTo>
                  <a:pt x="2691018" y="907023"/>
                </a:lnTo>
                <a:lnTo>
                  <a:pt x="2762177" y="901367"/>
                </a:lnTo>
                <a:lnTo>
                  <a:pt x="2828818" y="893897"/>
                </a:lnTo>
                <a:lnTo>
                  <a:pt x="2889408" y="884872"/>
                </a:lnTo>
                <a:lnTo>
                  <a:pt x="2942417" y="874552"/>
                </a:lnTo>
                <a:lnTo>
                  <a:pt x="2986312" y="863196"/>
                </a:lnTo>
                <a:lnTo>
                  <a:pt x="3031716" y="844785"/>
                </a:lnTo>
                <a:lnTo>
                  <a:pt x="3048000" y="825500"/>
                </a:lnTo>
                <a:lnTo>
                  <a:pt x="3048000" y="477520"/>
                </a:lnTo>
                <a:lnTo>
                  <a:pt x="3019562" y="451957"/>
                </a:lnTo>
                <a:lnTo>
                  <a:pt x="2965599" y="434032"/>
                </a:lnTo>
                <a:lnTo>
                  <a:pt x="2916956" y="423161"/>
                </a:lnTo>
                <a:lnTo>
                  <a:pt x="2859965" y="413457"/>
                </a:lnTo>
                <a:lnTo>
                  <a:pt x="2796158" y="405177"/>
                </a:lnTo>
                <a:lnTo>
                  <a:pt x="2727067" y="398581"/>
                </a:lnTo>
                <a:lnTo>
                  <a:pt x="2654222" y="393928"/>
                </a:lnTo>
                <a:lnTo>
                  <a:pt x="2579157" y="391478"/>
                </a:lnTo>
                <a:lnTo>
                  <a:pt x="1264920" y="391160"/>
                </a:lnTo>
                <a:lnTo>
                  <a:pt x="1454150" y="0"/>
                </a:lnTo>
                <a:close/>
              </a:path>
            </a:pathLst>
          </a:custGeom>
          <a:solidFill>
            <a:srgbClr val="9E8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8" name="object 15"/>
          <p:cNvSpPr/>
          <p:nvPr/>
        </p:nvSpPr>
        <p:spPr>
          <a:xfrm>
            <a:off x="4419600" y="5558790"/>
            <a:ext cx="3048000" cy="911860"/>
          </a:xfrm>
          <a:custGeom>
            <a:avLst/>
            <a:gdLst/>
            <a:ahLst/>
            <a:cxnLst/>
            <a:rect l="l" t="t" r="r" b="b"/>
            <a:pathLst>
              <a:path w="3048000" h="911860">
                <a:moveTo>
                  <a:pt x="505460" y="391160"/>
                </a:moveTo>
                <a:lnTo>
                  <a:pt x="429893" y="392412"/>
                </a:lnTo>
                <a:lnTo>
                  <a:pt x="355843" y="395996"/>
                </a:lnTo>
                <a:lnTo>
                  <a:pt x="284826" y="401652"/>
                </a:lnTo>
                <a:lnTo>
                  <a:pt x="218358" y="409122"/>
                </a:lnTo>
                <a:lnTo>
                  <a:pt x="157956" y="418147"/>
                </a:lnTo>
                <a:lnTo>
                  <a:pt x="105135" y="428467"/>
                </a:lnTo>
                <a:lnTo>
                  <a:pt x="61413" y="439823"/>
                </a:lnTo>
                <a:lnTo>
                  <a:pt x="16206" y="458234"/>
                </a:lnTo>
                <a:lnTo>
                  <a:pt x="0" y="477520"/>
                </a:lnTo>
                <a:lnTo>
                  <a:pt x="0" y="542290"/>
                </a:lnTo>
                <a:lnTo>
                  <a:pt x="0" y="607060"/>
                </a:lnTo>
                <a:lnTo>
                  <a:pt x="0" y="695960"/>
                </a:lnTo>
                <a:lnTo>
                  <a:pt x="0" y="760730"/>
                </a:lnTo>
                <a:lnTo>
                  <a:pt x="0" y="825500"/>
                </a:lnTo>
                <a:lnTo>
                  <a:pt x="1863" y="831971"/>
                </a:lnTo>
                <a:lnTo>
                  <a:pt x="43437" y="857210"/>
                </a:lnTo>
                <a:lnTo>
                  <a:pt x="82042" y="868987"/>
                </a:lnTo>
                <a:lnTo>
                  <a:pt x="130503" y="879858"/>
                </a:lnTo>
                <a:lnTo>
                  <a:pt x="187304" y="889562"/>
                </a:lnTo>
                <a:lnTo>
                  <a:pt x="250929" y="897842"/>
                </a:lnTo>
                <a:lnTo>
                  <a:pt x="319861" y="904438"/>
                </a:lnTo>
                <a:lnTo>
                  <a:pt x="392584" y="909091"/>
                </a:lnTo>
                <a:lnTo>
                  <a:pt x="467582" y="911541"/>
                </a:lnTo>
                <a:lnTo>
                  <a:pt x="505460" y="911860"/>
                </a:lnTo>
                <a:lnTo>
                  <a:pt x="885189" y="911860"/>
                </a:lnTo>
                <a:lnTo>
                  <a:pt x="1264920" y="911860"/>
                </a:lnTo>
                <a:lnTo>
                  <a:pt x="1781810" y="911860"/>
                </a:lnTo>
                <a:lnTo>
                  <a:pt x="2161540" y="911860"/>
                </a:lnTo>
                <a:lnTo>
                  <a:pt x="2541270" y="911860"/>
                </a:lnTo>
                <a:lnTo>
                  <a:pt x="2579157" y="911541"/>
                </a:lnTo>
                <a:lnTo>
                  <a:pt x="2654222" y="909091"/>
                </a:lnTo>
                <a:lnTo>
                  <a:pt x="2727067" y="904438"/>
                </a:lnTo>
                <a:lnTo>
                  <a:pt x="2796158" y="897842"/>
                </a:lnTo>
                <a:lnTo>
                  <a:pt x="2859965" y="889562"/>
                </a:lnTo>
                <a:lnTo>
                  <a:pt x="2916956" y="879858"/>
                </a:lnTo>
                <a:lnTo>
                  <a:pt x="2965599" y="868987"/>
                </a:lnTo>
                <a:lnTo>
                  <a:pt x="3004363" y="857210"/>
                </a:lnTo>
                <a:lnTo>
                  <a:pt x="3040635" y="838410"/>
                </a:lnTo>
                <a:lnTo>
                  <a:pt x="3048000" y="825500"/>
                </a:lnTo>
                <a:lnTo>
                  <a:pt x="3048000" y="760730"/>
                </a:lnTo>
                <a:lnTo>
                  <a:pt x="3048000" y="695960"/>
                </a:lnTo>
                <a:lnTo>
                  <a:pt x="3048000" y="607060"/>
                </a:lnTo>
                <a:lnTo>
                  <a:pt x="3048000" y="542290"/>
                </a:lnTo>
                <a:lnTo>
                  <a:pt x="3048000" y="477520"/>
                </a:lnTo>
                <a:lnTo>
                  <a:pt x="3046126" y="471048"/>
                </a:lnTo>
                <a:lnTo>
                  <a:pt x="3004363" y="445809"/>
                </a:lnTo>
                <a:lnTo>
                  <a:pt x="2965599" y="434032"/>
                </a:lnTo>
                <a:lnTo>
                  <a:pt x="2916956" y="423161"/>
                </a:lnTo>
                <a:lnTo>
                  <a:pt x="2859965" y="413457"/>
                </a:lnTo>
                <a:lnTo>
                  <a:pt x="2796158" y="405177"/>
                </a:lnTo>
                <a:lnTo>
                  <a:pt x="2727067" y="398581"/>
                </a:lnTo>
                <a:lnTo>
                  <a:pt x="2654222" y="393928"/>
                </a:lnTo>
                <a:lnTo>
                  <a:pt x="2579157" y="391478"/>
                </a:lnTo>
                <a:lnTo>
                  <a:pt x="2541270" y="391160"/>
                </a:lnTo>
                <a:lnTo>
                  <a:pt x="2161540" y="391160"/>
                </a:lnTo>
                <a:lnTo>
                  <a:pt x="1781810" y="391160"/>
                </a:lnTo>
                <a:lnTo>
                  <a:pt x="1264920" y="391160"/>
                </a:lnTo>
                <a:lnTo>
                  <a:pt x="1454150" y="0"/>
                </a:lnTo>
                <a:lnTo>
                  <a:pt x="505460" y="391160"/>
                </a:lnTo>
                <a:close/>
              </a:path>
            </a:pathLst>
          </a:custGeom>
          <a:ln w="6469">
            <a:solidFill>
              <a:srgbClr val="F4F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9" name="object 16"/>
          <p:cNvSpPr txBox="1"/>
          <p:nvPr/>
        </p:nvSpPr>
        <p:spPr>
          <a:xfrm>
            <a:off x="4846321" y="6094448"/>
            <a:ext cx="219392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Va</a:t>
            </a:r>
            <a:r>
              <a:rPr sz="2800" b="1" spc="-25" dirty="0">
                <a:solidFill>
                  <a:srgbClr val="F6FFE6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F6FFE6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F6FFE6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F6FFE6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F6FFE6"/>
                </a:solidFill>
                <a:latin typeface="Corbel"/>
                <a:cs typeface="Corbel"/>
              </a:rPr>
              <a:t>l</a:t>
            </a:r>
            <a:r>
              <a:rPr sz="2800" b="1" spc="-30" dirty="0">
                <a:solidFill>
                  <a:srgbClr val="F6FFE6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F6FFE6"/>
                </a:solidFill>
                <a:latin typeface="Corbel"/>
                <a:cs typeface="Corbel"/>
              </a:rPr>
              <a:t>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630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1430000" y="647065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/>
            <a:fld id="{81D60167-4931-47E6-BA6A-407CBD079E47}" type="slidenum">
              <a:rPr spc="-10" dirty="0"/>
              <a:pPr marL="97790"/>
              <a:t>4</a:t>
            </a:fld>
            <a:endParaRPr spc="-1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4295775"/>
            <a:r>
              <a:rPr spc="-35" dirty="0"/>
              <a:t>D</a:t>
            </a:r>
            <a:r>
              <a:rPr spc="-25" dirty="0"/>
              <a:t>e</a:t>
            </a:r>
            <a:r>
              <a:rPr spc="-5" dirty="0"/>
              <a:t>c</a:t>
            </a:r>
            <a:r>
              <a:rPr dirty="0"/>
              <a:t>l</a:t>
            </a:r>
            <a:r>
              <a:rPr spc="-30" dirty="0"/>
              <a:t>ar</a:t>
            </a:r>
            <a:r>
              <a:rPr spc="-5" dirty="0"/>
              <a:t>i</a:t>
            </a:r>
            <a:r>
              <a:rPr spc="-25" dirty="0"/>
              <a:t>ng</a:t>
            </a:r>
            <a:r>
              <a:rPr spc="5" dirty="0"/>
              <a:t> </a:t>
            </a:r>
            <a:r>
              <a:rPr spc="-45" dirty="0"/>
              <a:t>V</a:t>
            </a:r>
            <a:r>
              <a:rPr spc="-30" dirty="0"/>
              <a:t>ar</a:t>
            </a:r>
            <a:r>
              <a:rPr spc="-5" dirty="0"/>
              <a:t>i</a:t>
            </a:r>
            <a:r>
              <a:rPr spc="-35" dirty="0"/>
              <a:t>a</a:t>
            </a:r>
            <a:r>
              <a:rPr dirty="0"/>
              <a:t>bl</a:t>
            </a:r>
            <a:r>
              <a:rPr spc="-20" dirty="0"/>
              <a:t>es</a:t>
            </a:r>
          </a:p>
        </p:txBody>
      </p:sp>
      <p:sp>
        <p:nvSpPr>
          <p:cNvPr id="1048823" name="object 3"/>
          <p:cNvSpPr txBox="1"/>
          <p:nvPr/>
        </p:nvSpPr>
        <p:spPr>
          <a:xfrm>
            <a:off x="1830071" y="1198920"/>
            <a:ext cx="6202045" cy="3382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3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eci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eci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9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8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wi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24" name="object 4"/>
          <p:cNvSpPr txBox="1"/>
          <p:nvPr/>
        </p:nvSpPr>
        <p:spPr>
          <a:xfrm>
            <a:off x="1830070" y="5340390"/>
            <a:ext cx="19621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25" name="object 5"/>
          <p:cNvSpPr txBox="1"/>
          <p:nvPr/>
        </p:nvSpPr>
        <p:spPr>
          <a:xfrm>
            <a:off x="2209800" y="4648201"/>
            <a:ext cx="7772400" cy="276999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b="1" spc="-25" dirty="0">
                <a:latin typeface="Consolas"/>
                <a:cs typeface="Consolas"/>
              </a:rPr>
              <a:t>&lt;</a:t>
            </a:r>
            <a:r>
              <a:rPr b="1" spc="-10" dirty="0">
                <a:latin typeface="Consolas"/>
                <a:cs typeface="Consolas"/>
              </a:rPr>
              <a:t>d</a:t>
            </a:r>
            <a:r>
              <a:rPr b="1" spc="-25" dirty="0">
                <a:latin typeface="Consolas"/>
                <a:cs typeface="Consolas"/>
              </a:rPr>
              <a:t>a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25" dirty="0">
                <a:latin typeface="Consolas"/>
                <a:cs typeface="Consolas"/>
              </a:rPr>
              <a:t>a_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25" dirty="0">
                <a:latin typeface="Consolas"/>
                <a:cs typeface="Consolas"/>
              </a:rPr>
              <a:t>yp</a:t>
            </a:r>
            <a:r>
              <a:rPr b="1" spc="-10" dirty="0">
                <a:latin typeface="Consolas"/>
                <a:cs typeface="Consolas"/>
              </a:rPr>
              <a:t>e&gt;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&lt;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de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fi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r</a:t>
            </a:r>
            <a:r>
              <a:rPr b="1" spc="-10" dirty="0">
                <a:latin typeface="Consolas"/>
                <a:cs typeface="Consolas"/>
              </a:rPr>
              <a:t>&gt;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[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&lt;</a:t>
            </a:r>
            <a:r>
              <a:rPr b="1" spc="-25" dirty="0">
                <a:latin typeface="Consolas"/>
                <a:cs typeface="Consolas"/>
              </a:rPr>
              <a:t>in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al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za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o</a:t>
            </a:r>
            <a:r>
              <a:rPr b="1" spc="-25" dirty="0">
                <a:latin typeface="Consolas"/>
                <a:cs typeface="Consolas"/>
              </a:rPr>
              <a:t>n</a:t>
            </a:r>
            <a:r>
              <a:rPr b="1" spc="-10" dirty="0">
                <a:latin typeface="Consolas"/>
                <a:cs typeface="Consolas"/>
              </a:rPr>
              <a:t>&gt;</a:t>
            </a:r>
            <a:r>
              <a:rPr b="1" spc="-25" dirty="0">
                <a:latin typeface="Consolas"/>
                <a:cs typeface="Consolas"/>
              </a:rPr>
              <a:t>]</a:t>
            </a:r>
            <a:r>
              <a:rPr b="1" spc="-10" dirty="0">
                <a:latin typeface="Consolas"/>
                <a:cs typeface="Consolas"/>
              </a:rPr>
              <a:t>;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826" name="object 6"/>
          <p:cNvSpPr txBox="1"/>
          <p:nvPr/>
        </p:nvSpPr>
        <p:spPr>
          <a:xfrm>
            <a:off x="2209800" y="5927091"/>
            <a:ext cx="7772400" cy="276999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he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gh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2</a:t>
            </a:r>
            <a:r>
              <a:rPr b="1" spc="-25" dirty="0">
                <a:latin typeface="Consolas"/>
                <a:cs typeface="Consolas"/>
              </a:rPr>
              <a:t>00</a:t>
            </a:r>
            <a:r>
              <a:rPr b="1" spc="-10" dirty="0">
                <a:latin typeface="Consolas"/>
                <a:cs typeface="Consolas"/>
              </a:rPr>
              <a:t>;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827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658600" y="6214976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40</a:t>
            </a:fld>
            <a:endParaRPr lang="en-US" spc="-1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6292215"/>
            <a:r>
              <a:rPr spc="-20" dirty="0"/>
              <a:t>Id</a:t>
            </a:r>
            <a:r>
              <a:rPr spc="-25" dirty="0"/>
              <a:t>en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15" dirty="0"/>
              <a:t>f</a:t>
            </a:r>
            <a:r>
              <a:rPr spc="-5" dirty="0"/>
              <a:t>i</a:t>
            </a:r>
            <a:r>
              <a:rPr spc="-25" dirty="0"/>
              <a:t>er</a:t>
            </a:r>
            <a:r>
              <a:rPr spc="-20" dirty="0"/>
              <a:t>s</a:t>
            </a:r>
          </a:p>
        </p:txBody>
      </p:sp>
      <p:sp>
        <p:nvSpPr>
          <p:cNvPr id="1048830" name="object 3"/>
          <p:cNvSpPr txBox="1"/>
          <p:nvPr/>
        </p:nvSpPr>
        <p:spPr>
          <a:xfrm>
            <a:off x="1830070" y="1186220"/>
            <a:ext cx="7976870" cy="43576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cod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[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]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sc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"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_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"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rs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w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sco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ann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#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831" name="object 4"/>
          <p:cNvSpPr/>
          <p:nvPr/>
        </p:nvSpPr>
        <p:spPr>
          <a:xfrm>
            <a:off x="7010401" y="1676400"/>
            <a:ext cx="3128009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32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1722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41</a:t>
            </a:fld>
            <a:endParaRPr spc="-1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5622925"/>
            <a:r>
              <a:rPr spc="-20" dirty="0"/>
              <a:t>Id</a:t>
            </a:r>
            <a:r>
              <a:rPr spc="-25" dirty="0"/>
              <a:t>en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15" dirty="0"/>
              <a:t>f</a:t>
            </a:r>
            <a:r>
              <a:rPr spc="-5" dirty="0"/>
              <a:t>i</a:t>
            </a:r>
            <a:r>
              <a:rPr spc="-25" dirty="0"/>
              <a:t>er</a:t>
            </a:r>
            <a:r>
              <a:rPr spc="-20" dirty="0"/>
              <a:t>s</a:t>
            </a:r>
            <a:r>
              <a:rPr dirty="0"/>
              <a:t> </a:t>
            </a:r>
            <a:r>
              <a:rPr spc="-10" dirty="0"/>
              <a:t>(</a:t>
            </a:r>
            <a:r>
              <a:rPr spc="-5" dirty="0"/>
              <a:t>2</a:t>
            </a:r>
            <a:r>
              <a:rPr spc="-15" dirty="0"/>
              <a:t>)</a:t>
            </a:r>
          </a:p>
        </p:txBody>
      </p:sp>
      <p:sp>
        <p:nvSpPr>
          <p:cNvPr id="1048835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682790" y="63246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42</a:t>
            </a:fld>
            <a:endParaRPr spc="-10" dirty="0"/>
          </a:p>
        </p:txBody>
      </p:sp>
      <p:sp>
        <p:nvSpPr>
          <p:cNvPr id="1048836" name="object 3"/>
          <p:cNvSpPr txBox="1">
            <a:spLocks noGrp="1"/>
          </p:cNvSpPr>
          <p:nvPr>
            <p:ph type="body" idx="1"/>
          </p:nvPr>
        </p:nvSpPr>
        <p:spPr>
          <a:xfrm>
            <a:off x="1932094" y="1186220"/>
            <a:ext cx="10031306" cy="4187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pc="-5" dirty="0"/>
              <a:t>I</a:t>
            </a:r>
            <a:r>
              <a:rPr spc="-20" dirty="0"/>
              <a:t>den</a:t>
            </a:r>
            <a:r>
              <a:rPr spc="-5" dirty="0"/>
              <a:t>t</a:t>
            </a:r>
            <a:r>
              <a:rPr spc="-15" dirty="0"/>
              <a:t>i</a:t>
            </a:r>
            <a:r>
              <a:rPr spc="5" dirty="0"/>
              <a:t>f</a:t>
            </a:r>
            <a:r>
              <a:rPr spc="-15" dirty="0"/>
              <a:t>i</a:t>
            </a:r>
            <a:r>
              <a:rPr spc="-20" dirty="0"/>
              <a:t>e</a:t>
            </a:r>
            <a:r>
              <a:rPr spc="-15" dirty="0"/>
              <a:t>rs</a:t>
            </a:r>
            <a:endParaRPr dirty="0"/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rs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pc="-25" dirty="0"/>
              <a:t>N</a:t>
            </a:r>
            <a:r>
              <a:rPr spc="-15" dirty="0"/>
              <a:t>o</a:t>
            </a:r>
            <a:r>
              <a:rPr spc="-5" dirty="0"/>
              <a:t>t</a:t>
            </a:r>
            <a:r>
              <a:rPr spc="-20" dirty="0"/>
              <a:t>e</a:t>
            </a:r>
            <a:r>
              <a:rPr dirty="0"/>
              <a:t>:</a:t>
            </a:r>
          </a:p>
          <a:p>
            <a:pPr marL="642620" marR="5080" lvl="1" indent="-273050">
              <a:lnSpc>
                <a:spcPct val="105600"/>
              </a:lnSpc>
              <a:spcBef>
                <a:spcPts val="120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#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ll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con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703954"/>
            <a:r>
              <a:rPr spc="-20" dirty="0"/>
              <a:t>Id</a:t>
            </a:r>
            <a:r>
              <a:rPr spc="-25" dirty="0"/>
              <a:t>en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15" dirty="0"/>
              <a:t>f</a:t>
            </a:r>
            <a:r>
              <a:rPr spc="-5" dirty="0"/>
              <a:t>i</a:t>
            </a:r>
            <a:r>
              <a:rPr spc="-25" dirty="0"/>
              <a:t>er</a:t>
            </a:r>
            <a:r>
              <a:rPr spc="-20" dirty="0"/>
              <a:t>s</a:t>
            </a:r>
            <a:r>
              <a:rPr dirty="0"/>
              <a:t> –</a:t>
            </a:r>
            <a:r>
              <a:rPr spc="10" dirty="0"/>
              <a:t> </a:t>
            </a:r>
            <a:r>
              <a:rPr spc="-25" dirty="0"/>
              <a:t>E</a:t>
            </a:r>
            <a:r>
              <a:rPr spc="-10" dirty="0"/>
              <a:t>x</a:t>
            </a:r>
            <a:r>
              <a:rPr spc="-25" dirty="0"/>
              <a:t>a</a:t>
            </a:r>
            <a:r>
              <a:rPr spc="-10" dirty="0"/>
              <a:t>m</a:t>
            </a:r>
            <a:r>
              <a:rPr spc="-25" dirty="0"/>
              <a:t>p</a:t>
            </a:r>
            <a:r>
              <a:rPr dirty="0"/>
              <a:t>l</a:t>
            </a:r>
            <a:r>
              <a:rPr spc="-20" dirty="0"/>
              <a:t>es</a:t>
            </a:r>
          </a:p>
        </p:txBody>
      </p:sp>
      <p:sp>
        <p:nvSpPr>
          <p:cNvPr id="1048839" name="object 3"/>
          <p:cNvSpPr txBox="1"/>
          <p:nvPr/>
        </p:nvSpPr>
        <p:spPr>
          <a:xfrm>
            <a:off x="1925320" y="1133989"/>
            <a:ext cx="54013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000"/>
              <a:buFont typeface="Wingdings 2"/>
              <a:buChar char=""/>
              <a:tabLst>
                <a:tab pos="294640" algn="l"/>
              </a:tabLst>
            </a:pP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Ex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 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s: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840" name="object 4"/>
          <p:cNvSpPr/>
          <p:nvPr/>
        </p:nvSpPr>
        <p:spPr>
          <a:xfrm>
            <a:off x="2208530" y="5694679"/>
            <a:ext cx="7774940" cy="697230"/>
          </a:xfrm>
          <a:custGeom>
            <a:avLst/>
            <a:gdLst/>
            <a:ahLst/>
            <a:cxnLst/>
            <a:rect l="l" t="t" r="r" b="b"/>
            <a:pathLst>
              <a:path w="7774940" h="697229">
                <a:moveTo>
                  <a:pt x="0" y="0"/>
                </a:moveTo>
                <a:lnTo>
                  <a:pt x="7774940" y="0"/>
                </a:lnTo>
                <a:lnTo>
                  <a:pt x="7774940" y="697230"/>
                </a:lnTo>
                <a:lnTo>
                  <a:pt x="0" y="69723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41" name="object 5"/>
          <p:cNvSpPr/>
          <p:nvPr/>
        </p:nvSpPr>
        <p:spPr>
          <a:xfrm>
            <a:off x="2208530" y="5694679"/>
            <a:ext cx="7774940" cy="697230"/>
          </a:xfrm>
          <a:custGeom>
            <a:avLst/>
            <a:gdLst/>
            <a:ahLst/>
            <a:cxnLst/>
            <a:rect l="l" t="t" r="r" b="b"/>
            <a:pathLst>
              <a:path w="7774940" h="697229">
                <a:moveTo>
                  <a:pt x="3887470" y="697230"/>
                </a:moveTo>
                <a:lnTo>
                  <a:pt x="0" y="697230"/>
                </a:lnTo>
                <a:lnTo>
                  <a:pt x="0" y="0"/>
                </a:lnTo>
                <a:lnTo>
                  <a:pt x="7774940" y="0"/>
                </a:lnTo>
                <a:lnTo>
                  <a:pt x="7774940" y="697230"/>
                </a:lnTo>
                <a:lnTo>
                  <a:pt x="3887470" y="69723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42" name="object 6"/>
          <p:cNvSpPr/>
          <p:nvPr/>
        </p:nvSpPr>
        <p:spPr>
          <a:xfrm>
            <a:off x="2208530" y="1595119"/>
            <a:ext cx="7774940" cy="3266440"/>
          </a:xfrm>
          <a:custGeom>
            <a:avLst/>
            <a:gdLst/>
            <a:ahLst/>
            <a:cxnLst/>
            <a:rect l="l" t="t" r="r" b="b"/>
            <a:pathLst>
              <a:path w="7774940" h="3266440">
                <a:moveTo>
                  <a:pt x="0" y="0"/>
                </a:moveTo>
                <a:lnTo>
                  <a:pt x="7774940" y="0"/>
                </a:lnTo>
                <a:lnTo>
                  <a:pt x="7774940" y="3266440"/>
                </a:lnTo>
                <a:lnTo>
                  <a:pt x="0" y="326644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43" name="object 7"/>
          <p:cNvSpPr/>
          <p:nvPr/>
        </p:nvSpPr>
        <p:spPr>
          <a:xfrm>
            <a:off x="2208530" y="1595119"/>
            <a:ext cx="7774940" cy="3266440"/>
          </a:xfrm>
          <a:custGeom>
            <a:avLst/>
            <a:gdLst/>
            <a:ahLst/>
            <a:cxnLst/>
            <a:rect l="l" t="t" r="r" b="b"/>
            <a:pathLst>
              <a:path w="7774940" h="3266440">
                <a:moveTo>
                  <a:pt x="3887470" y="3266440"/>
                </a:moveTo>
                <a:lnTo>
                  <a:pt x="0" y="3266440"/>
                </a:lnTo>
                <a:lnTo>
                  <a:pt x="0" y="0"/>
                </a:lnTo>
                <a:lnTo>
                  <a:pt x="7774940" y="0"/>
                </a:lnTo>
                <a:lnTo>
                  <a:pt x="7774940" y="3266440"/>
                </a:lnTo>
                <a:lnTo>
                  <a:pt x="3887470" y="326644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44" name="object 8"/>
          <p:cNvSpPr txBox="1"/>
          <p:nvPr/>
        </p:nvSpPr>
        <p:spPr>
          <a:xfrm>
            <a:off x="1925320" y="3528465"/>
            <a:ext cx="5707380" cy="2069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3380"/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1</a:t>
            </a:r>
            <a:r>
              <a:rPr b="1" spc="-25" dirty="0">
                <a:latin typeface="Consolas"/>
                <a:cs typeface="Consolas"/>
              </a:rPr>
              <a:t>00</a:t>
            </a:r>
            <a:r>
              <a:rPr b="1" spc="-10" dirty="0">
                <a:latin typeface="Consolas"/>
                <a:cs typeface="Consolas"/>
              </a:rPr>
              <a:t>;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//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U</a:t>
            </a:r>
            <a:r>
              <a:rPr b="1" spc="-25" dirty="0">
                <a:latin typeface="Consolas"/>
                <a:cs typeface="Consolas"/>
              </a:rPr>
              <a:t>n</a:t>
            </a:r>
            <a:r>
              <a:rPr b="1" spc="-10" dirty="0">
                <a:latin typeface="Consolas"/>
                <a:cs typeface="Consolas"/>
              </a:rPr>
              <a:t>d</a:t>
            </a:r>
            <a:r>
              <a:rPr b="1" spc="-25" dirty="0">
                <a:latin typeface="Consolas"/>
                <a:cs typeface="Consolas"/>
              </a:rPr>
              <a:t>es</a:t>
            </a:r>
            <a:r>
              <a:rPr b="1" spc="-10" dirty="0">
                <a:latin typeface="Consolas"/>
                <a:cs typeface="Consolas"/>
              </a:rPr>
              <a:t>c</a:t>
            </a:r>
            <a:r>
              <a:rPr b="1" spc="-25" dirty="0">
                <a:latin typeface="Consolas"/>
                <a:cs typeface="Consolas"/>
              </a:rPr>
              <a:t>r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pt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v</a:t>
            </a:r>
            <a:r>
              <a:rPr b="1" spc="-10" dirty="0">
                <a:latin typeface="Consolas"/>
                <a:cs typeface="Consolas"/>
              </a:rPr>
              <a:t>e</a:t>
            </a:r>
            <a:endParaRPr dirty="0">
              <a:latin typeface="Consolas"/>
              <a:cs typeface="Consolas"/>
            </a:endParaRPr>
          </a:p>
          <a:p>
            <a:pPr marL="373380">
              <a:spcBef>
                <a:spcPts val="209"/>
              </a:spcBef>
            </a:pP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nu</a:t>
            </a:r>
            <a:r>
              <a:rPr b="1" spc="-10" dirty="0">
                <a:latin typeface="Consolas"/>
                <a:cs typeface="Consolas"/>
              </a:rPr>
              <a:t>m</a:t>
            </a:r>
            <a:r>
              <a:rPr b="1" spc="-25" dirty="0">
                <a:latin typeface="Consolas"/>
                <a:cs typeface="Consolas"/>
              </a:rPr>
              <a:t>b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rO</a:t>
            </a:r>
            <a:r>
              <a:rPr b="1" spc="-10" dirty="0">
                <a:latin typeface="Consolas"/>
                <a:cs typeface="Consolas"/>
              </a:rPr>
              <a:t>f</a:t>
            </a:r>
            <a:r>
              <a:rPr b="1" spc="-25" dirty="0">
                <a:latin typeface="Consolas"/>
                <a:cs typeface="Consolas"/>
              </a:rPr>
              <a:t>C</a:t>
            </a:r>
            <a:r>
              <a:rPr b="1" spc="-10" dirty="0">
                <a:latin typeface="Consolas"/>
                <a:cs typeface="Consolas"/>
              </a:rPr>
              <a:t>l</a:t>
            </a:r>
            <a:r>
              <a:rPr b="1" spc="-25" dirty="0">
                <a:latin typeface="Consolas"/>
                <a:cs typeface="Consolas"/>
              </a:rPr>
              <a:t>ie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s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1</a:t>
            </a:r>
            <a:r>
              <a:rPr b="1" spc="-10" dirty="0">
                <a:latin typeface="Consolas"/>
                <a:cs typeface="Consolas"/>
              </a:rPr>
              <a:t>0</a:t>
            </a:r>
            <a:r>
              <a:rPr b="1" spc="-25" dirty="0">
                <a:latin typeface="Consolas"/>
                <a:cs typeface="Consolas"/>
              </a:rPr>
              <a:t>0</a:t>
            </a:r>
            <a:r>
              <a:rPr b="1" spc="-10" dirty="0">
                <a:latin typeface="Consolas"/>
                <a:cs typeface="Consolas"/>
              </a:rPr>
              <a:t>;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/</a:t>
            </a:r>
            <a:r>
              <a:rPr b="1" spc="-10" dirty="0">
                <a:latin typeface="Consolas"/>
                <a:cs typeface="Consolas"/>
              </a:rPr>
              <a:t>/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D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s</a:t>
            </a:r>
            <a:r>
              <a:rPr b="1" spc="-10" dirty="0">
                <a:latin typeface="Consolas"/>
                <a:cs typeface="Consolas"/>
              </a:rPr>
              <a:t>c</a:t>
            </a:r>
            <a:r>
              <a:rPr b="1" spc="-25" dirty="0">
                <a:latin typeface="Consolas"/>
                <a:cs typeface="Consolas"/>
              </a:rPr>
              <a:t>ri</a:t>
            </a:r>
            <a:r>
              <a:rPr b="1" spc="-10" dirty="0">
                <a:latin typeface="Consolas"/>
                <a:cs typeface="Consolas"/>
              </a:rPr>
              <a:t>p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v</a:t>
            </a:r>
            <a:r>
              <a:rPr b="1" spc="-10" dirty="0">
                <a:latin typeface="Consolas"/>
                <a:cs typeface="Consolas"/>
              </a:rPr>
              <a:t>e</a:t>
            </a:r>
            <a:endParaRPr dirty="0">
              <a:latin typeface="Consolas"/>
              <a:cs typeface="Consolas"/>
            </a:endParaRPr>
          </a:p>
          <a:p>
            <a:pPr marL="373380">
              <a:spcBef>
                <a:spcPts val="1420"/>
              </a:spcBef>
            </a:pPr>
            <a:r>
              <a:rPr b="1" spc="-25" dirty="0">
                <a:latin typeface="Consolas"/>
                <a:cs typeface="Consolas"/>
              </a:rPr>
              <a:t>/</a:t>
            </a:r>
            <a:r>
              <a:rPr b="1" spc="-10" dirty="0">
                <a:latin typeface="Consolas"/>
                <a:cs typeface="Consolas"/>
              </a:rPr>
              <a:t>/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O</a:t>
            </a:r>
            <a:r>
              <a:rPr b="1" spc="-25" dirty="0">
                <a:latin typeface="Consolas"/>
                <a:cs typeface="Consolas"/>
              </a:rPr>
              <a:t>ve</a:t>
            </a:r>
            <a:r>
              <a:rPr b="1" spc="-10" dirty="0">
                <a:latin typeface="Consolas"/>
                <a:cs typeface="Consolas"/>
              </a:rPr>
              <a:t>r</a:t>
            </a:r>
            <a:r>
              <a:rPr b="1" spc="-25" dirty="0">
                <a:latin typeface="Consolas"/>
                <a:cs typeface="Consolas"/>
              </a:rPr>
              <a:t>d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sc</a:t>
            </a:r>
            <a:r>
              <a:rPr b="1" spc="-10" dirty="0">
                <a:latin typeface="Consolas"/>
                <a:cs typeface="Consolas"/>
              </a:rPr>
              <a:t>r</a:t>
            </a: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p</a:t>
            </a:r>
            <a:r>
              <a:rPr b="1" spc="-25" dirty="0">
                <a:latin typeface="Consolas"/>
                <a:cs typeface="Consolas"/>
              </a:rPr>
              <a:t>ti</a:t>
            </a:r>
            <a:r>
              <a:rPr b="1" spc="-10" dirty="0">
                <a:latin typeface="Consolas"/>
                <a:cs typeface="Consolas"/>
              </a:rPr>
              <a:t>ve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id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n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25" dirty="0">
                <a:latin typeface="Consolas"/>
                <a:cs typeface="Consolas"/>
              </a:rPr>
              <a:t>if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r:</a:t>
            </a:r>
            <a:endParaRPr dirty="0">
              <a:latin typeface="Consolas"/>
              <a:cs typeface="Consolas"/>
            </a:endParaRPr>
          </a:p>
          <a:p>
            <a:pPr marL="373380">
              <a:spcBef>
                <a:spcPts val="209"/>
              </a:spcBef>
            </a:pP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nu</a:t>
            </a:r>
            <a:r>
              <a:rPr b="1" spc="-10" dirty="0">
                <a:latin typeface="Consolas"/>
                <a:cs typeface="Consolas"/>
              </a:rPr>
              <a:t>m</a:t>
            </a:r>
            <a:r>
              <a:rPr b="1" spc="-25" dirty="0">
                <a:latin typeface="Consolas"/>
                <a:cs typeface="Consolas"/>
              </a:rPr>
              <a:t>b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rO</a:t>
            </a:r>
            <a:r>
              <a:rPr b="1" spc="-10" dirty="0">
                <a:latin typeface="Consolas"/>
                <a:cs typeface="Consolas"/>
              </a:rPr>
              <a:t>f</a:t>
            </a:r>
            <a:r>
              <a:rPr b="1" spc="-25" dirty="0">
                <a:latin typeface="Consolas"/>
                <a:cs typeface="Consolas"/>
              </a:rPr>
              <a:t>P</a:t>
            </a:r>
            <a:r>
              <a:rPr b="1" spc="-10" dirty="0">
                <a:latin typeface="Consolas"/>
                <a:cs typeface="Consolas"/>
              </a:rPr>
              <a:t>r</a:t>
            </a:r>
            <a:r>
              <a:rPr b="1" spc="-25" dirty="0">
                <a:latin typeface="Consolas"/>
                <a:cs typeface="Consolas"/>
              </a:rPr>
              <a:t>iv</a:t>
            </a:r>
            <a:r>
              <a:rPr b="1" spc="-10" dirty="0">
                <a:latin typeface="Consolas"/>
                <a:cs typeface="Consolas"/>
              </a:rPr>
              <a:t>a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Cl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tO</a:t>
            </a:r>
            <a:r>
              <a:rPr b="1" spc="-10" dirty="0">
                <a:latin typeface="Consolas"/>
                <a:cs typeface="Consolas"/>
              </a:rPr>
              <a:t>f</a:t>
            </a:r>
            <a:r>
              <a:rPr b="1" spc="-25" dirty="0">
                <a:latin typeface="Consolas"/>
                <a:cs typeface="Consolas"/>
              </a:rPr>
              <a:t>T</a:t>
            </a:r>
            <a:r>
              <a:rPr b="1" spc="-10" dirty="0">
                <a:latin typeface="Consolas"/>
                <a:cs typeface="Consolas"/>
              </a:rPr>
              <a:t>h</a:t>
            </a:r>
            <a:r>
              <a:rPr b="1" spc="-25" dirty="0">
                <a:latin typeface="Consolas"/>
                <a:cs typeface="Consolas"/>
              </a:rPr>
              <a:t>eF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r</a:t>
            </a:r>
            <a:r>
              <a:rPr b="1" spc="-10" dirty="0">
                <a:latin typeface="Consolas"/>
                <a:cs typeface="Consolas"/>
              </a:rPr>
              <a:t>m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1</a:t>
            </a:r>
            <a:r>
              <a:rPr b="1" spc="-10" dirty="0">
                <a:latin typeface="Consolas"/>
                <a:cs typeface="Consolas"/>
              </a:rPr>
              <a:t>0</a:t>
            </a:r>
            <a:r>
              <a:rPr b="1" spc="-25" dirty="0">
                <a:latin typeface="Consolas"/>
                <a:cs typeface="Consolas"/>
              </a:rPr>
              <a:t>0</a:t>
            </a:r>
            <a:r>
              <a:rPr b="1" spc="-10" dirty="0">
                <a:latin typeface="Consolas"/>
                <a:cs typeface="Consolas"/>
              </a:rPr>
              <a:t>;</a:t>
            </a:r>
            <a:endParaRPr dirty="0">
              <a:latin typeface="Consolas"/>
              <a:cs typeface="Consolas"/>
            </a:endParaRPr>
          </a:p>
          <a:p>
            <a:pPr>
              <a:spcBef>
                <a:spcPts val="17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000"/>
              <a:buFont typeface="Wingdings 2"/>
              <a:buChar char=""/>
              <a:tabLst>
                <a:tab pos="294640" algn="l"/>
              </a:tabLst>
            </a:pP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Ex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D1"/>
                </a:solidFill>
                <a:latin typeface="Corbel"/>
                <a:cs typeface="Corbel"/>
              </a:rPr>
              <a:t>s: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845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322171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43</a:t>
            </a:fld>
            <a:endParaRPr spc="-10" dirty="0"/>
          </a:p>
        </p:txBody>
      </p:sp>
      <p:sp>
        <p:nvSpPr>
          <p:cNvPr id="1048846" name="object 9"/>
          <p:cNvSpPr txBox="1"/>
          <p:nvPr/>
        </p:nvSpPr>
        <p:spPr>
          <a:xfrm>
            <a:off x="2298700" y="5827164"/>
            <a:ext cx="1125220" cy="592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9700"/>
              </a:lnSpc>
            </a:pP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ne</a:t>
            </a:r>
            <a:r>
              <a:rPr b="1" spc="-10" dirty="0">
                <a:latin typeface="Consolas"/>
                <a:cs typeface="Consolas"/>
              </a:rPr>
              <a:t>w; </a:t>
            </a: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2P</a:t>
            </a:r>
            <a:r>
              <a:rPr b="1" spc="-10" dirty="0">
                <a:latin typeface="Consolas"/>
                <a:cs typeface="Consolas"/>
              </a:rPr>
              <a:t>a</a:t>
            </a:r>
            <a:r>
              <a:rPr b="1" spc="-25" dirty="0">
                <a:latin typeface="Consolas"/>
                <a:cs typeface="Consolas"/>
              </a:rPr>
              <a:t>c</a:t>
            </a:r>
            <a:r>
              <a:rPr b="1" spc="-10" dirty="0">
                <a:latin typeface="Consolas"/>
                <a:cs typeface="Consolas"/>
              </a:rPr>
              <a:t>;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847" name="object 10"/>
          <p:cNvSpPr txBox="1"/>
          <p:nvPr/>
        </p:nvSpPr>
        <p:spPr>
          <a:xfrm>
            <a:off x="4127500" y="5827164"/>
            <a:ext cx="349885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25" dirty="0">
                <a:latin typeface="Consolas"/>
                <a:cs typeface="Consolas"/>
              </a:rPr>
              <a:t>/</a:t>
            </a:r>
            <a:r>
              <a:rPr b="1" spc="-10" dirty="0">
                <a:latin typeface="Consolas"/>
                <a:cs typeface="Consolas"/>
              </a:rPr>
              <a:t>/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w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s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a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k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yw</a:t>
            </a:r>
            <a:r>
              <a:rPr b="1" spc="-10" dirty="0">
                <a:latin typeface="Consolas"/>
                <a:cs typeface="Consolas"/>
              </a:rPr>
              <a:t>o</a:t>
            </a:r>
            <a:r>
              <a:rPr b="1" spc="-25" dirty="0">
                <a:latin typeface="Consolas"/>
                <a:cs typeface="Consolas"/>
              </a:rPr>
              <a:t>r</a:t>
            </a:r>
            <a:r>
              <a:rPr b="1" spc="-10" dirty="0">
                <a:latin typeface="Consolas"/>
                <a:cs typeface="Consolas"/>
              </a:rPr>
              <a:t>d</a:t>
            </a:r>
            <a:endParaRPr dirty="0">
              <a:latin typeface="Consolas"/>
              <a:cs typeface="Consolas"/>
            </a:endParaRPr>
          </a:p>
          <a:p>
            <a:pPr>
              <a:spcBef>
                <a:spcPts val="210"/>
              </a:spcBef>
            </a:pPr>
            <a:r>
              <a:rPr b="1" spc="-25" dirty="0">
                <a:latin typeface="Consolas"/>
                <a:cs typeface="Consolas"/>
              </a:rPr>
              <a:t>/</a:t>
            </a:r>
            <a:r>
              <a:rPr b="1" spc="-10" dirty="0">
                <a:latin typeface="Consolas"/>
                <a:cs typeface="Consolas"/>
              </a:rPr>
              <a:t>/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C</a:t>
            </a:r>
            <a:r>
              <a:rPr b="1" spc="-25" dirty="0">
                <a:latin typeface="Consolas"/>
                <a:cs typeface="Consolas"/>
              </a:rPr>
              <a:t>an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25" dirty="0">
                <a:latin typeface="Consolas"/>
                <a:cs typeface="Consolas"/>
              </a:rPr>
              <a:t>o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b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g</a:t>
            </a:r>
            <a:r>
              <a:rPr b="1" spc="-10" dirty="0">
                <a:latin typeface="Consolas"/>
                <a:cs typeface="Consolas"/>
              </a:rPr>
              <a:t>in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w</a:t>
            </a: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th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a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d</a:t>
            </a:r>
            <a:r>
              <a:rPr b="1" spc="-25" dirty="0">
                <a:latin typeface="Consolas"/>
                <a:cs typeface="Consolas"/>
              </a:rPr>
              <a:t>ig</a:t>
            </a:r>
            <a:r>
              <a:rPr b="1" spc="-10" dirty="0">
                <a:latin typeface="Consolas"/>
                <a:cs typeface="Consolas"/>
              </a:rPr>
              <a:t>it</a:t>
            </a:r>
            <a:endParaRPr dirty="0">
              <a:latin typeface="Consolas"/>
              <a:cs typeface="Consolas"/>
            </a:endParaRPr>
          </a:p>
        </p:txBody>
      </p:sp>
      <p:sp>
        <p:nvSpPr>
          <p:cNvPr id="1048848" name="object 11"/>
          <p:cNvSpPr txBox="1"/>
          <p:nvPr/>
        </p:nvSpPr>
        <p:spPr>
          <a:xfrm>
            <a:off x="2286000" y="1714904"/>
            <a:ext cx="552196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Ne</a:t>
            </a:r>
            <a:r>
              <a:rPr b="1" spc="-10" dirty="0">
                <a:latin typeface="Consolas"/>
                <a:cs typeface="Consolas"/>
              </a:rPr>
              <a:t>w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=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2</a:t>
            </a:r>
            <a:r>
              <a:rPr b="1" spc="-10" dirty="0">
                <a:latin typeface="Consolas"/>
                <a:cs typeface="Consolas"/>
              </a:rPr>
              <a:t>;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//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H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re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N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is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c</a:t>
            </a:r>
            <a:r>
              <a:rPr b="1" spc="-25" dirty="0">
                <a:latin typeface="Consolas"/>
                <a:cs typeface="Consolas"/>
              </a:rPr>
              <a:t>a</a:t>
            </a:r>
            <a:r>
              <a:rPr b="1" spc="-10" dirty="0">
                <a:latin typeface="Consolas"/>
                <a:cs typeface="Consolas"/>
              </a:rPr>
              <a:t>p</a:t>
            </a:r>
            <a:r>
              <a:rPr b="1" spc="-25" dirty="0">
                <a:latin typeface="Consolas"/>
                <a:cs typeface="Consolas"/>
              </a:rPr>
              <a:t>it</a:t>
            </a:r>
            <a:r>
              <a:rPr b="1" spc="-10" dirty="0">
                <a:latin typeface="Consolas"/>
                <a:cs typeface="Consolas"/>
              </a:rPr>
              <a:t>al</a:t>
            </a:r>
            <a:endParaRPr dirty="0">
              <a:latin typeface="Consolas"/>
              <a:cs typeface="Consolas"/>
            </a:endParaRPr>
          </a:p>
          <a:p>
            <a:pPr marL="12700">
              <a:spcBef>
                <a:spcPts val="220"/>
              </a:spcBef>
            </a:pPr>
            <a:r>
              <a:rPr b="1" spc="-25" dirty="0">
                <a:latin typeface="Consolas"/>
                <a:cs typeface="Consolas"/>
              </a:rPr>
              <a:t>i</a:t>
            </a:r>
            <a:r>
              <a:rPr b="1" spc="-10" dirty="0">
                <a:latin typeface="Consolas"/>
                <a:cs typeface="Consolas"/>
              </a:rPr>
              <a:t>nt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_2</a:t>
            </a:r>
            <a:r>
              <a:rPr b="1" spc="-10" dirty="0">
                <a:latin typeface="Consolas"/>
                <a:cs typeface="Consolas"/>
              </a:rPr>
              <a:t>P</a:t>
            </a:r>
            <a:r>
              <a:rPr b="1" spc="-25" dirty="0">
                <a:latin typeface="Consolas"/>
                <a:cs typeface="Consolas"/>
              </a:rPr>
              <a:t>a</a:t>
            </a:r>
            <a:r>
              <a:rPr b="1" spc="-10" dirty="0">
                <a:latin typeface="Consolas"/>
                <a:cs typeface="Consolas"/>
              </a:rPr>
              <a:t>c;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//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Th</a:t>
            </a:r>
            <a:r>
              <a:rPr b="1" spc="-10" dirty="0">
                <a:latin typeface="Consolas"/>
                <a:cs typeface="Consolas"/>
              </a:rPr>
              <a:t>is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25" dirty="0">
                <a:latin typeface="Consolas"/>
                <a:cs typeface="Consolas"/>
              </a:rPr>
              <a:t>id</a:t>
            </a:r>
            <a:r>
              <a:rPr b="1" spc="-10" dirty="0">
                <a:latin typeface="Consolas"/>
                <a:cs typeface="Consolas"/>
              </a:rPr>
              <a:t>e</a:t>
            </a:r>
            <a:r>
              <a:rPr b="1" spc="-25" dirty="0">
                <a:latin typeface="Consolas"/>
                <a:cs typeface="Consolas"/>
              </a:rPr>
              <a:t>n</a:t>
            </a:r>
            <a:r>
              <a:rPr b="1" spc="-10" dirty="0">
                <a:latin typeface="Consolas"/>
                <a:cs typeface="Consolas"/>
              </a:rPr>
              <a:t>t</a:t>
            </a:r>
            <a:r>
              <a:rPr b="1" spc="-25" dirty="0">
                <a:latin typeface="Consolas"/>
                <a:cs typeface="Consolas"/>
              </a:rPr>
              <a:t>if</a:t>
            </a:r>
            <a:r>
              <a:rPr b="1" spc="-10" dirty="0">
                <a:latin typeface="Consolas"/>
                <a:cs typeface="Consolas"/>
              </a:rPr>
              <a:t>i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rs</a:t>
            </a:r>
            <a:r>
              <a:rPr b="1" spc="-2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b</a:t>
            </a:r>
            <a:r>
              <a:rPr b="1" spc="-25" dirty="0">
                <a:latin typeface="Consolas"/>
                <a:cs typeface="Consolas"/>
              </a:rPr>
              <a:t>e</a:t>
            </a:r>
            <a:r>
              <a:rPr b="1" spc="-10" dirty="0">
                <a:latin typeface="Consolas"/>
                <a:cs typeface="Consolas"/>
              </a:rPr>
              <a:t>g</a:t>
            </a:r>
            <a:r>
              <a:rPr b="1" spc="-25" dirty="0">
                <a:latin typeface="Consolas"/>
                <a:cs typeface="Consolas"/>
              </a:rPr>
              <a:t>in</a:t>
            </a:r>
            <a:r>
              <a:rPr b="1" spc="-10" dirty="0">
                <a:latin typeface="Consolas"/>
                <a:cs typeface="Consolas"/>
              </a:rPr>
              <a:t>s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w</a:t>
            </a:r>
            <a:r>
              <a:rPr b="1" spc="-25" dirty="0">
                <a:latin typeface="Consolas"/>
                <a:cs typeface="Consolas"/>
              </a:rPr>
              <a:t>it</a:t>
            </a:r>
            <a:r>
              <a:rPr b="1" spc="-10" dirty="0">
                <a:latin typeface="Consolas"/>
                <a:cs typeface="Consolas"/>
              </a:rPr>
              <a:t>h</a:t>
            </a:r>
            <a:r>
              <a:rPr b="1" spc="-15" dirty="0">
                <a:latin typeface="Consolas"/>
                <a:cs typeface="Consolas"/>
              </a:rPr>
              <a:t> </a:t>
            </a:r>
            <a:r>
              <a:rPr b="1" spc="-10" dirty="0">
                <a:latin typeface="Consolas"/>
                <a:cs typeface="Consolas"/>
              </a:rPr>
              <a:t>_</a:t>
            </a:r>
            <a:endParaRPr dirty="0">
              <a:latin typeface="Consolas"/>
              <a:cs typeface="Consolas"/>
            </a:endParaRPr>
          </a:p>
        </p:txBody>
      </p:sp>
      <p:graphicFrame>
        <p:nvGraphicFramePr>
          <p:cNvPr id="4194305" name="object 12"/>
          <p:cNvGraphicFramePr>
            <a:graphicFrameLocks noGrp="1"/>
          </p:cNvGraphicFramePr>
          <p:nvPr/>
        </p:nvGraphicFramePr>
        <p:xfrm>
          <a:off x="2263775" y="2419755"/>
          <a:ext cx="6190798" cy="9601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7347"/>
                <a:gridCol w="4746193"/>
                <a:gridCol w="597258"/>
              </a:tblGrid>
              <a:tr h="32892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t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g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п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о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зд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р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а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в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"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H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el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";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//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Un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s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y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mb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u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  <a:tr h="30226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T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h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f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ll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w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g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i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m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a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op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te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: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  <a:tr h="32892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t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g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g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ee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t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ng</a:t>
                      </a:r>
                      <a:r>
                        <a:rPr sz="1800" b="1" spc="-2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He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l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1800" b="1" spc="-15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"</a:t>
                      </a:r>
                      <a:r>
                        <a:rPr sz="18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;</a:t>
                      </a:r>
                      <a:endParaRPr sz="18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object 2"/>
          <p:cNvSpPr txBox="1"/>
          <p:nvPr/>
        </p:nvSpPr>
        <p:spPr>
          <a:xfrm>
            <a:off x="3746500" y="2380200"/>
            <a:ext cx="4624070" cy="1677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4050" marR="5080" indent="-641350">
              <a:lnSpc>
                <a:spcPct val="111800"/>
              </a:lnSpc>
            </a:pP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ss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34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Va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lu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o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V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ia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51" name="object 3"/>
          <p:cNvSpPr/>
          <p:nvPr/>
        </p:nvSpPr>
        <p:spPr>
          <a:xfrm>
            <a:off x="2133600" y="4455160"/>
            <a:ext cx="7924800" cy="1793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2" name="object 4"/>
          <p:cNvSpPr/>
          <p:nvPr/>
        </p:nvSpPr>
        <p:spPr>
          <a:xfrm>
            <a:off x="7467601" y="457200"/>
            <a:ext cx="2627629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3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658600" y="6248399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44</a:t>
            </a:fld>
            <a:endParaRPr lang="en-US" spc="-1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4815205"/>
            <a:r>
              <a:rPr dirty="0"/>
              <a:t>A</a:t>
            </a:r>
            <a:r>
              <a:rPr spc="-25" dirty="0"/>
              <a:t>ss</a:t>
            </a:r>
            <a:r>
              <a:rPr spc="-5" dirty="0"/>
              <a:t>i</a:t>
            </a:r>
            <a:r>
              <a:rPr spc="-25" dirty="0"/>
              <a:t>gn</a:t>
            </a:r>
            <a:r>
              <a:rPr spc="-15" dirty="0"/>
              <a:t>i</a:t>
            </a:r>
            <a:r>
              <a:rPr spc="-25" dirty="0"/>
              <a:t>ng</a:t>
            </a:r>
            <a:r>
              <a:rPr spc="-5" dirty="0"/>
              <a:t> </a:t>
            </a:r>
            <a:r>
              <a:rPr spc="-30" dirty="0"/>
              <a:t>V</a:t>
            </a:r>
            <a:r>
              <a:rPr spc="-35" dirty="0"/>
              <a:t>a</a:t>
            </a:r>
            <a:r>
              <a:rPr dirty="0"/>
              <a:t>l</a:t>
            </a:r>
            <a:r>
              <a:rPr spc="-35" dirty="0"/>
              <a:t>u</a:t>
            </a:r>
            <a:r>
              <a:rPr spc="-20" dirty="0"/>
              <a:t>es</a:t>
            </a:r>
          </a:p>
        </p:txBody>
      </p:sp>
      <p:sp>
        <p:nvSpPr>
          <p:cNvPr id="1048856" name="object 3"/>
          <p:cNvSpPr txBox="1"/>
          <p:nvPr/>
        </p:nvSpPr>
        <p:spPr>
          <a:xfrm>
            <a:off x="1830071" y="1198919"/>
            <a:ext cx="7863205" cy="467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0000"/>
                </a:solidFill>
                <a:latin typeface="Consolas"/>
                <a:cs typeface="Consolas"/>
              </a:rPr>
              <a:t>=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0000"/>
                </a:solidFill>
                <a:latin typeface="Consolas"/>
                <a:cs typeface="Consolas"/>
              </a:rPr>
              <a:t>=</a:t>
            </a:r>
            <a:r>
              <a:rPr sz="3000" b="1" spc="-1005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Va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ria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19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Va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642620" marR="514984" lvl="1" indent="-273050">
              <a:lnSpc>
                <a:spcPct val="105600"/>
              </a:lnSpc>
              <a:spcBef>
                <a:spcPts val="118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cas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gh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857" name="object 4"/>
          <p:cNvSpPr/>
          <p:nvPr/>
        </p:nvSpPr>
        <p:spPr>
          <a:xfrm>
            <a:off x="8308340" y="1219200"/>
            <a:ext cx="182880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58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484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45</a:t>
            </a:fld>
            <a:endParaRPr spc="-1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2226945"/>
            <a:r>
              <a:rPr dirty="0"/>
              <a:t>A</a:t>
            </a:r>
            <a:r>
              <a:rPr spc="-25" dirty="0"/>
              <a:t>s</a:t>
            </a:r>
            <a:r>
              <a:rPr spc="-20" dirty="0"/>
              <a:t>s</a:t>
            </a:r>
            <a:r>
              <a:rPr spc="-15" dirty="0"/>
              <a:t>i</a:t>
            </a:r>
            <a:r>
              <a:rPr spc="-25" dirty="0"/>
              <a:t>gn</a:t>
            </a:r>
            <a:r>
              <a:rPr spc="-15" dirty="0"/>
              <a:t>i</a:t>
            </a:r>
            <a:r>
              <a:rPr spc="-25" dirty="0"/>
              <a:t>ng</a:t>
            </a:r>
            <a:r>
              <a:rPr spc="5" dirty="0"/>
              <a:t> </a:t>
            </a:r>
            <a:r>
              <a:rPr spc="-45" dirty="0"/>
              <a:t>V</a:t>
            </a:r>
            <a:r>
              <a:rPr spc="-35" dirty="0"/>
              <a:t>a</a:t>
            </a:r>
            <a:r>
              <a:rPr dirty="0"/>
              <a:t>l</a:t>
            </a:r>
            <a:r>
              <a:rPr spc="-35" dirty="0"/>
              <a:t>u</a:t>
            </a:r>
            <a:r>
              <a:rPr spc="-20" dirty="0"/>
              <a:t>es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-10" dirty="0"/>
              <a:t>x</a:t>
            </a:r>
            <a:r>
              <a:rPr spc="-2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0" dirty="0"/>
              <a:t>es</a:t>
            </a:r>
          </a:p>
        </p:txBody>
      </p:sp>
      <p:sp>
        <p:nvSpPr>
          <p:cNvPr id="1048861" name="object 3"/>
          <p:cNvSpPr txBox="1"/>
          <p:nvPr/>
        </p:nvSpPr>
        <p:spPr>
          <a:xfrm>
            <a:off x="1925321" y="1198920"/>
            <a:ext cx="49320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ssi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862" name="object 4"/>
          <p:cNvSpPr/>
          <p:nvPr/>
        </p:nvSpPr>
        <p:spPr>
          <a:xfrm>
            <a:off x="2279650" y="1828800"/>
            <a:ext cx="7561580" cy="4451350"/>
          </a:xfrm>
          <a:custGeom>
            <a:avLst/>
            <a:gdLst/>
            <a:ahLst/>
            <a:cxnLst/>
            <a:rect l="l" t="t" r="r" b="b"/>
            <a:pathLst>
              <a:path w="7561580" h="4451350">
                <a:moveTo>
                  <a:pt x="0" y="0"/>
                </a:moveTo>
                <a:lnTo>
                  <a:pt x="7561580" y="0"/>
                </a:lnTo>
                <a:lnTo>
                  <a:pt x="7561580" y="4451350"/>
                </a:lnTo>
                <a:lnTo>
                  <a:pt x="0" y="445135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63" name="object 5"/>
          <p:cNvSpPr/>
          <p:nvPr/>
        </p:nvSpPr>
        <p:spPr>
          <a:xfrm>
            <a:off x="2279650" y="1828800"/>
            <a:ext cx="7561580" cy="4451350"/>
          </a:xfrm>
          <a:custGeom>
            <a:avLst/>
            <a:gdLst/>
            <a:ahLst/>
            <a:cxnLst/>
            <a:rect l="l" t="t" r="r" b="b"/>
            <a:pathLst>
              <a:path w="7561580" h="4451350">
                <a:moveTo>
                  <a:pt x="3780790" y="4451350"/>
                </a:moveTo>
                <a:lnTo>
                  <a:pt x="0" y="4451350"/>
                </a:lnTo>
                <a:lnTo>
                  <a:pt x="0" y="0"/>
                </a:lnTo>
                <a:lnTo>
                  <a:pt x="7561580" y="0"/>
                </a:lnTo>
                <a:lnTo>
                  <a:pt x="7561580" y="4451350"/>
                </a:lnTo>
                <a:lnTo>
                  <a:pt x="3780790" y="445135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64" name="object 6"/>
          <p:cNvSpPr txBox="1"/>
          <p:nvPr/>
        </p:nvSpPr>
        <p:spPr>
          <a:xfrm>
            <a:off x="2357119" y="1958930"/>
            <a:ext cx="6054090" cy="4057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70579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rs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5; 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co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e; 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ir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lu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5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70612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re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dy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ec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ed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e: 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fi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lu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52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L="12700"/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ow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c</a:t>
            </a:r>
            <a:r>
              <a:rPr sz="2000" b="1" spc="-15" dirty="0">
                <a:latin typeface="Consolas"/>
                <a:cs typeface="Consolas"/>
              </a:rPr>
              <a:t>ade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c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ing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ig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s</a:t>
            </a:r>
            <a:endParaRPr sz="2000" dirty="0">
              <a:latin typeface="Consolas"/>
              <a:cs typeface="Consolas"/>
            </a:endParaRPr>
          </a:p>
          <a:p>
            <a:pPr marL="1270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3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st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ir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ue</a:t>
            </a:r>
            <a:endParaRPr sz="2000" dirty="0">
              <a:latin typeface="Consolas"/>
              <a:cs typeface="Consolas"/>
            </a:endParaRPr>
          </a:p>
          <a:p>
            <a:pPr marL="1270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ue,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bo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ia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ha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e</a:t>
            </a:r>
            <a:endParaRPr sz="2000" dirty="0">
              <a:latin typeface="Consolas"/>
              <a:cs typeface="Consolas"/>
            </a:endParaRPr>
          </a:p>
          <a:p>
            <a:pPr marL="1270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3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es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:</a:t>
            </a:r>
            <a:endParaRPr sz="2500" dirty="0">
              <a:latin typeface="Times New Roman"/>
              <a:cs typeface="Times New Roman"/>
            </a:endParaRPr>
          </a:p>
          <a:p>
            <a:pPr marL="12700"/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ir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3;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s!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865" name="object 7"/>
          <p:cNvSpPr/>
          <p:nvPr/>
        </p:nvSpPr>
        <p:spPr>
          <a:xfrm>
            <a:off x="7724349" y="1806314"/>
            <a:ext cx="2410251" cy="4137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6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31895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46</a:t>
            </a:fld>
            <a:endParaRPr spc="-1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074795"/>
            <a:r>
              <a:rPr spc="-20" dirty="0"/>
              <a:t>I</a:t>
            </a:r>
            <a:r>
              <a:rPr spc="-25" dirty="0"/>
              <a:t>n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35" dirty="0"/>
              <a:t>a</a:t>
            </a:r>
            <a:r>
              <a:rPr dirty="0"/>
              <a:t>l</a:t>
            </a:r>
            <a:r>
              <a:rPr spc="-15" dirty="0"/>
              <a:t>i</a:t>
            </a:r>
            <a:r>
              <a:rPr spc="-20" dirty="0"/>
              <a:t>z</a:t>
            </a:r>
            <a:r>
              <a:rPr spc="-5" dirty="0"/>
              <a:t>i</a:t>
            </a:r>
            <a:r>
              <a:rPr spc="-25" dirty="0"/>
              <a:t>ng</a:t>
            </a:r>
            <a:r>
              <a:rPr spc="-5" dirty="0"/>
              <a:t> </a:t>
            </a:r>
            <a:r>
              <a:rPr spc="-30" dirty="0"/>
              <a:t>Var</a:t>
            </a:r>
            <a:r>
              <a:rPr spc="-5" dirty="0"/>
              <a:t>i</a:t>
            </a:r>
            <a:r>
              <a:rPr spc="-35" dirty="0"/>
              <a:t>a</a:t>
            </a:r>
            <a:r>
              <a:rPr dirty="0"/>
              <a:t>bl</a:t>
            </a:r>
            <a:r>
              <a:rPr spc="-20" dirty="0"/>
              <a:t>es</a:t>
            </a:r>
          </a:p>
        </p:txBody>
      </p:sp>
      <p:sp>
        <p:nvSpPr>
          <p:cNvPr id="1048869" name="object 3"/>
          <p:cNvSpPr txBox="1"/>
          <p:nvPr/>
        </p:nvSpPr>
        <p:spPr>
          <a:xfrm>
            <a:off x="1830071" y="1186219"/>
            <a:ext cx="7903845" cy="4819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izi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ria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d!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8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izi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FF0000"/>
                </a:solidFill>
                <a:latin typeface="Consolas"/>
                <a:cs typeface="Consolas"/>
              </a:rPr>
              <a:t>ne</a:t>
            </a:r>
            <a:r>
              <a:rPr sz="3000" b="1" spc="-20" dirty="0">
                <a:solidFill>
                  <a:srgbClr val="FF0000"/>
                </a:solidFill>
                <a:latin typeface="Consolas"/>
                <a:cs typeface="Consolas"/>
              </a:rPr>
              <a:t>w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essi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989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zed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ria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870" name="object 4"/>
          <p:cNvSpPr/>
          <p:nvPr/>
        </p:nvSpPr>
        <p:spPr>
          <a:xfrm>
            <a:off x="8796019" y="3352800"/>
            <a:ext cx="1212850" cy="3371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71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3246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47</a:t>
            </a:fld>
            <a:endParaRPr spc="-1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171825"/>
            <a:r>
              <a:rPr spc="-10" dirty="0"/>
              <a:t>I</a:t>
            </a:r>
            <a:r>
              <a:rPr spc="-25" dirty="0"/>
              <a:t>n</a:t>
            </a:r>
            <a:r>
              <a:rPr spc="-15" dirty="0"/>
              <a:t>i</a:t>
            </a:r>
            <a:r>
              <a:rPr spc="-20" dirty="0"/>
              <a:t>t</a:t>
            </a:r>
            <a:r>
              <a:rPr spc="-15" dirty="0"/>
              <a:t>i</a:t>
            </a:r>
            <a:r>
              <a:rPr spc="-25" dirty="0"/>
              <a:t>a</a:t>
            </a:r>
            <a:r>
              <a:rPr spc="-10" dirty="0"/>
              <a:t>l</a:t>
            </a:r>
            <a:r>
              <a:rPr spc="-5" dirty="0"/>
              <a:t>i</a:t>
            </a:r>
            <a:r>
              <a:rPr spc="-20" dirty="0"/>
              <a:t>z</a:t>
            </a:r>
            <a:r>
              <a:rPr spc="-35" dirty="0"/>
              <a:t>a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30" dirty="0"/>
              <a:t>o</a:t>
            </a:r>
            <a:r>
              <a:rPr spc="-25" dirty="0"/>
              <a:t>n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0" dirty="0"/>
              <a:t>es</a:t>
            </a:r>
          </a:p>
        </p:txBody>
      </p:sp>
      <p:sp>
        <p:nvSpPr>
          <p:cNvPr id="1048874" name="object 3"/>
          <p:cNvSpPr/>
          <p:nvPr/>
        </p:nvSpPr>
        <p:spPr>
          <a:xfrm>
            <a:off x="2350769" y="2071370"/>
            <a:ext cx="7487920" cy="3780790"/>
          </a:xfrm>
          <a:custGeom>
            <a:avLst/>
            <a:gdLst/>
            <a:ahLst/>
            <a:cxnLst/>
            <a:rect l="l" t="t" r="r" b="b"/>
            <a:pathLst>
              <a:path w="7487920" h="3780790">
                <a:moveTo>
                  <a:pt x="0" y="0"/>
                </a:moveTo>
                <a:lnTo>
                  <a:pt x="7487920" y="0"/>
                </a:lnTo>
                <a:lnTo>
                  <a:pt x="7487920" y="3780790"/>
                </a:lnTo>
                <a:lnTo>
                  <a:pt x="0" y="378079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75" name="object 4"/>
          <p:cNvSpPr/>
          <p:nvPr/>
        </p:nvSpPr>
        <p:spPr>
          <a:xfrm>
            <a:off x="2350769" y="2071370"/>
            <a:ext cx="7487920" cy="3780790"/>
          </a:xfrm>
          <a:custGeom>
            <a:avLst/>
            <a:gdLst/>
            <a:ahLst/>
            <a:cxnLst/>
            <a:rect l="l" t="t" r="r" b="b"/>
            <a:pathLst>
              <a:path w="7487920" h="3780790">
                <a:moveTo>
                  <a:pt x="3743959" y="3780790"/>
                </a:moveTo>
                <a:lnTo>
                  <a:pt x="0" y="3780790"/>
                </a:lnTo>
                <a:lnTo>
                  <a:pt x="0" y="0"/>
                </a:lnTo>
                <a:lnTo>
                  <a:pt x="7487920" y="0"/>
                </a:lnTo>
                <a:lnTo>
                  <a:pt x="7487920" y="3780790"/>
                </a:lnTo>
                <a:lnTo>
                  <a:pt x="3743959" y="378079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76" name="object 5"/>
          <p:cNvSpPr txBox="1"/>
          <p:nvPr/>
        </p:nvSpPr>
        <p:spPr>
          <a:xfrm>
            <a:off x="1830071" y="1198919"/>
            <a:ext cx="7858759" cy="4432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iz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>
              <a:spcBef>
                <a:spcPts val="52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610870"/>
            <a:r>
              <a:rPr sz="2200" b="1" spc="-15" dirty="0">
                <a:latin typeface="Consolas"/>
                <a:cs typeface="Consolas"/>
              </a:rPr>
              <a:t>//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The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ollow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w</a:t>
            </a:r>
            <a:r>
              <a:rPr sz="2200" b="1" spc="-15" dirty="0">
                <a:latin typeface="Consolas"/>
                <a:cs typeface="Consolas"/>
              </a:rPr>
              <a:t>ould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assi</a:t>
            </a:r>
            <a:r>
              <a:rPr sz="2200" b="1" spc="-5" dirty="0">
                <a:latin typeface="Consolas"/>
                <a:cs typeface="Consolas"/>
              </a:rPr>
              <a:t>g</a:t>
            </a:r>
            <a:r>
              <a:rPr sz="2200" b="1" spc="-15" dirty="0">
                <a:latin typeface="Consolas"/>
                <a:cs typeface="Consolas"/>
              </a:rPr>
              <a:t>n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the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def</a:t>
            </a:r>
            <a:r>
              <a:rPr sz="2200" b="1" spc="-5" dirty="0">
                <a:latin typeface="Consolas"/>
                <a:cs typeface="Consolas"/>
              </a:rPr>
              <a:t>a</a:t>
            </a:r>
            <a:r>
              <a:rPr sz="2200" b="1" spc="-15" dirty="0">
                <a:latin typeface="Consolas"/>
                <a:cs typeface="Consolas"/>
              </a:rPr>
              <a:t>ult</a:t>
            </a:r>
            <a:endParaRPr sz="2200" dirty="0">
              <a:latin typeface="Consolas"/>
              <a:cs typeface="Consolas"/>
            </a:endParaRPr>
          </a:p>
          <a:p>
            <a:pPr marL="610870" marR="2313940">
              <a:lnSpc>
                <a:spcPct val="109800"/>
              </a:lnSpc>
              <a:spcBef>
                <a:spcPts val="10"/>
              </a:spcBef>
            </a:pPr>
            <a:r>
              <a:rPr sz="2200" b="1" spc="-15" dirty="0">
                <a:latin typeface="Consolas"/>
                <a:cs typeface="Consolas"/>
              </a:rPr>
              <a:t>//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value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of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</a:t>
            </a:r>
            <a:r>
              <a:rPr sz="2200" b="1" spc="-5" dirty="0">
                <a:latin typeface="Consolas"/>
                <a:cs typeface="Consolas"/>
              </a:rPr>
              <a:t>h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ty</a:t>
            </a:r>
            <a:r>
              <a:rPr sz="2200" b="1" spc="-5" dirty="0">
                <a:latin typeface="Consolas"/>
                <a:cs typeface="Consolas"/>
              </a:rPr>
              <a:t>p</a:t>
            </a:r>
            <a:r>
              <a:rPr sz="2200" b="1" spc="-15" dirty="0">
                <a:latin typeface="Consolas"/>
                <a:cs typeface="Consolas"/>
              </a:rPr>
              <a:t>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to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num: int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num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new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int</a:t>
            </a:r>
            <a:r>
              <a:rPr sz="2200" b="1" spc="-5" dirty="0">
                <a:latin typeface="Consolas"/>
                <a:cs typeface="Consolas"/>
              </a:rPr>
              <a:t>(</a:t>
            </a:r>
            <a:r>
              <a:rPr sz="2200" b="1" spc="-15" dirty="0">
                <a:latin typeface="Consolas"/>
                <a:cs typeface="Consolas"/>
              </a:rPr>
              <a:t>);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//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num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0</a:t>
            </a:r>
            <a:endParaRPr sz="2200" dirty="0">
              <a:latin typeface="Consolas"/>
              <a:cs typeface="Consolas"/>
            </a:endParaRPr>
          </a:p>
          <a:p>
            <a:pPr>
              <a:spcBef>
                <a:spcPts val="1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610870" marR="621030">
              <a:lnSpc>
                <a:spcPct val="110200"/>
              </a:lnSpc>
            </a:pPr>
            <a:r>
              <a:rPr sz="2200" b="1" spc="-15" dirty="0">
                <a:latin typeface="Consolas"/>
                <a:cs typeface="Consolas"/>
              </a:rPr>
              <a:t>//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This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is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how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we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use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a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lit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ral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xpre</a:t>
            </a:r>
            <a:r>
              <a:rPr sz="2200" b="1" spc="-5" dirty="0">
                <a:latin typeface="Consolas"/>
                <a:cs typeface="Consolas"/>
              </a:rPr>
              <a:t>s</a:t>
            </a:r>
            <a:r>
              <a:rPr sz="2200" b="1" spc="-15" dirty="0">
                <a:latin typeface="Consolas"/>
                <a:cs typeface="Consolas"/>
              </a:rPr>
              <a:t>sion: fl</a:t>
            </a:r>
            <a:r>
              <a:rPr sz="2200" b="1" spc="-5" dirty="0">
                <a:latin typeface="Consolas"/>
                <a:cs typeface="Consolas"/>
              </a:rPr>
              <a:t>o</a:t>
            </a:r>
            <a:r>
              <a:rPr sz="2200" b="1" spc="-15" dirty="0">
                <a:latin typeface="Consolas"/>
                <a:cs typeface="Consolas"/>
              </a:rPr>
              <a:t>at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h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ightI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Met</a:t>
            </a:r>
            <a:r>
              <a:rPr sz="2200" b="1" spc="-5" dirty="0">
                <a:latin typeface="Consolas"/>
                <a:cs typeface="Consolas"/>
              </a:rPr>
              <a:t>e</a:t>
            </a:r>
            <a:r>
              <a:rPr sz="2200" b="1" spc="-15" dirty="0">
                <a:latin typeface="Consolas"/>
                <a:cs typeface="Consolas"/>
              </a:rPr>
              <a:t>rs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1.74</a:t>
            </a:r>
            <a:r>
              <a:rPr sz="2200" b="1" spc="-5" dirty="0">
                <a:latin typeface="Consolas"/>
                <a:cs typeface="Consolas"/>
              </a:rPr>
              <a:t>f</a:t>
            </a:r>
            <a:r>
              <a:rPr sz="2200" b="1" spc="-15" dirty="0">
                <a:latin typeface="Consolas"/>
                <a:cs typeface="Consolas"/>
              </a:rPr>
              <a:t>;</a:t>
            </a:r>
            <a:endParaRPr sz="2500" dirty="0">
              <a:latin typeface="Times New Roman"/>
              <a:cs typeface="Times New Roman"/>
            </a:endParaRPr>
          </a:p>
          <a:p>
            <a:pPr marL="610870" marR="5080">
              <a:lnSpc>
                <a:spcPct val="109800"/>
              </a:lnSpc>
            </a:pPr>
            <a:r>
              <a:rPr sz="2200" b="1" spc="-15" dirty="0">
                <a:latin typeface="Consolas"/>
                <a:cs typeface="Consolas"/>
              </a:rPr>
              <a:t>//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Here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we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use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an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alre</a:t>
            </a:r>
            <a:r>
              <a:rPr sz="2200" b="1" spc="-5" dirty="0">
                <a:latin typeface="Consolas"/>
                <a:cs typeface="Consolas"/>
              </a:rPr>
              <a:t>a</a:t>
            </a:r>
            <a:r>
              <a:rPr sz="2200" b="1" spc="-15" dirty="0">
                <a:latin typeface="Consolas"/>
                <a:cs typeface="Consolas"/>
              </a:rPr>
              <a:t>dy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itia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ized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varia</a:t>
            </a:r>
            <a:r>
              <a:rPr sz="2200" b="1" spc="-5" dirty="0">
                <a:latin typeface="Consolas"/>
                <a:cs typeface="Consolas"/>
              </a:rPr>
              <a:t>b</a:t>
            </a:r>
            <a:r>
              <a:rPr sz="2200" b="1" spc="-15" dirty="0">
                <a:latin typeface="Consolas"/>
                <a:cs typeface="Consolas"/>
              </a:rPr>
              <a:t>le: st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ing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g</a:t>
            </a:r>
            <a:r>
              <a:rPr sz="2200" b="1" spc="-15" dirty="0">
                <a:latin typeface="Consolas"/>
                <a:cs typeface="Consolas"/>
              </a:rPr>
              <a:t>reeti</a:t>
            </a:r>
            <a:r>
              <a:rPr sz="2200" b="1" spc="-5" dirty="0">
                <a:latin typeface="Consolas"/>
                <a:cs typeface="Consolas"/>
              </a:rPr>
              <a:t>n</a:t>
            </a:r>
            <a:r>
              <a:rPr sz="2200" b="1" spc="-15" dirty="0">
                <a:latin typeface="Consolas"/>
                <a:cs typeface="Consolas"/>
              </a:rPr>
              <a:t>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"Hel</a:t>
            </a:r>
            <a:r>
              <a:rPr sz="2200" b="1" spc="-5" dirty="0">
                <a:latin typeface="Consolas"/>
                <a:cs typeface="Consolas"/>
              </a:rPr>
              <a:t>l</a:t>
            </a:r>
            <a:r>
              <a:rPr sz="2200" b="1" spc="-15" dirty="0">
                <a:latin typeface="Consolas"/>
                <a:cs typeface="Consolas"/>
              </a:rPr>
              <a:t>o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Wo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ld!";</a:t>
            </a:r>
            <a:endParaRPr sz="2200" dirty="0">
              <a:latin typeface="Consolas"/>
              <a:cs typeface="Consolas"/>
            </a:endParaRPr>
          </a:p>
          <a:p>
            <a:pPr marL="610870">
              <a:spcBef>
                <a:spcPts val="270"/>
              </a:spcBef>
            </a:pPr>
            <a:r>
              <a:rPr sz="2200" b="1" spc="-15" dirty="0">
                <a:latin typeface="Consolas"/>
                <a:cs typeface="Consolas"/>
              </a:rPr>
              <a:t>st</a:t>
            </a:r>
            <a:r>
              <a:rPr sz="2200" b="1" spc="-5" dirty="0">
                <a:latin typeface="Consolas"/>
                <a:cs typeface="Consolas"/>
              </a:rPr>
              <a:t>r</a:t>
            </a:r>
            <a:r>
              <a:rPr sz="2200" b="1" spc="-15" dirty="0">
                <a:latin typeface="Consolas"/>
                <a:cs typeface="Consolas"/>
              </a:rPr>
              <a:t>ing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m</a:t>
            </a:r>
            <a:r>
              <a:rPr sz="2200" b="1" spc="-15" dirty="0">
                <a:latin typeface="Consolas"/>
                <a:cs typeface="Consolas"/>
              </a:rPr>
              <a:t>essage</a:t>
            </a:r>
            <a:r>
              <a:rPr sz="2200" b="1" spc="10" dirty="0">
                <a:latin typeface="Consolas"/>
                <a:cs typeface="Consolas"/>
              </a:rPr>
              <a:t> </a:t>
            </a:r>
            <a:r>
              <a:rPr sz="2200" b="1" spc="-15" dirty="0">
                <a:latin typeface="Consolas"/>
                <a:cs typeface="Consolas"/>
              </a:rPr>
              <a:t>=</a:t>
            </a:r>
            <a:r>
              <a:rPr sz="2200" b="1" dirty="0">
                <a:latin typeface="Consolas"/>
                <a:cs typeface="Consolas"/>
              </a:rPr>
              <a:t> </a:t>
            </a:r>
            <a:r>
              <a:rPr sz="2200" b="1" spc="-5" dirty="0">
                <a:latin typeface="Consolas"/>
                <a:cs typeface="Consolas"/>
              </a:rPr>
              <a:t>g</a:t>
            </a:r>
            <a:r>
              <a:rPr sz="2200" b="1" spc="-15" dirty="0">
                <a:latin typeface="Consolas"/>
                <a:cs typeface="Consolas"/>
              </a:rPr>
              <a:t>reet</a:t>
            </a:r>
            <a:r>
              <a:rPr sz="2200" b="1" spc="-5" dirty="0">
                <a:latin typeface="Consolas"/>
                <a:cs typeface="Consolas"/>
              </a:rPr>
              <a:t>i</a:t>
            </a:r>
            <a:r>
              <a:rPr sz="2200" b="1" spc="-15" dirty="0">
                <a:latin typeface="Consolas"/>
                <a:cs typeface="Consolas"/>
              </a:rPr>
              <a:t>ng;</a:t>
            </a:r>
            <a:endParaRPr sz="2200" dirty="0">
              <a:latin typeface="Consolas"/>
              <a:cs typeface="Consolas"/>
            </a:endParaRPr>
          </a:p>
        </p:txBody>
      </p:sp>
      <p:sp>
        <p:nvSpPr>
          <p:cNvPr id="1048877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3246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48</a:t>
            </a:fld>
            <a:endParaRPr spc="-1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object 2"/>
          <p:cNvSpPr txBox="1">
            <a:spLocks noGrp="1"/>
          </p:cNvSpPr>
          <p:nvPr>
            <p:ph type="ctrTitle"/>
          </p:nvPr>
        </p:nvSpPr>
        <p:spPr>
          <a:xfrm>
            <a:off x="3816773" y="1605500"/>
            <a:ext cx="7606453" cy="154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3280">
              <a:lnSpc>
                <a:spcPct val="101699"/>
              </a:lnSpc>
            </a:pPr>
            <a:r>
              <a:rPr spc="-10" dirty="0"/>
              <a:t>A</a:t>
            </a:r>
            <a:r>
              <a:rPr spc="-15" dirty="0"/>
              <a:t>s</a:t>
            </a:r>
            <a:r>
              <a:rPr spc="-25" dirty="0"/>
              <a:t>s</a:t>
            </a:r>
            <a:r>
              <a:rPr spc="-10" dirty="0"/>
              <a:t>i</a:t>
            </a:r>
            <a:r>
              <a:rPr spc="-30" dirty="0"/>
              <a:t>g</a:t>
            </a:r>
            <a:r>
              <a:rPr spc="-35" dirty="0"/>
              <a:t>n</a:t>
            </a:r>
            <a:r>
              <a:rPr spc="-10" dirty="0"/>
              <a:t>i</a:t>
            </a:r>
            <a:r>
              <a:rPr spc="-35" dirty="0"/>
              <a:t>n</a:t>
            </a:r>
            <a:r>
              <a:rPr spc="-30" dirty="0"/>
              <a:t>g</a:t>
            </a:r>
            <a:r>
              <a:rPr dirty="0"/>
              <a:t> </a:t>
            </a:r>
            <a:r>
              <a:rPr spc="-25" dirty="0"/>
              <a:t>a</a:t>
            </a:r>
            <a:r>
              <a:rPr spc="-35" dirty="0"/>
              <a:t>nd</a:t>
            </a:r>
            <a:r>
              <a:rPr spc="-20" dirty="0"/>
              <a:t> </a:t>
            </a:r>
            <a:r>
              <a:rPr spc="-15" dirty="0"/>
              <a:t>I</a:t>
            </a:r>
            <a:r>
              <a:rPr spc="-35" dirty="0"/>
              <a:t>n</a:t>
            </a:r>
            <a:r>
              <a:rPr spc="-10" dirty="0"/>
              <a:t>i</a:t>
            </a:r>
            <a:r>
              <a:rPr dirty="0"/>
              <a:t>t</a:t>
            </a:r>
            <a:r>
              <a:rPr spc="-20" dirty="0"/>
              <a:t>i</a:t>
            </a:r>
            <a:r>
              <a:rPr spc="-25" dirty="0"/>
              <a:t>a</a:t>
            </a:r>
            <a:r>
              <a:rPr spc="-20" dirty="0"/>
              <a:t>l</a:t>
            </a:r>
            <a:r>
              <a:rPr spc="-10" dirty="0"/>
              <a:t>i</a:t>
            </a:r>
            <a:r>
              <a:rPr spc="-25" dirty="0"/>
              <a:t>z</a:t>
            </a:r>
            <a:r>
              <a:rPr spc="-10" dirty="0"/>
              <a:t>i</a:t>
            </a:r>
            <a:r>
              <a:rPr spc="-35" dirty="0"/>
              <a:t>n</a:t>
            </a:r>
            <a:r>
              <a:rPr spc="-30" dirty="0"/>
              <a:t>g</a:t>
            </a:r>
            <a:r>
              <a:rPr spc="-330" dirty="0"/>
              <a:t> </a:t>
            </a:r>
            <a:r>
              <a:rPr spc="-35" dirty="0"/>
              <a:t>V</a:t>
            </a:r>
            <a:r>
              <a:rPr spc="-25" dirty="0"/>
              <a:t>a</a:t>
            </a:r>
            <a:r>
              <a:rPr spc="-20" dirty="0"/>
              <a:t>r</a:t>
            </a:r>
            <a:r>
              <a:rPr spc="-15" dirty="0"/>
              <a:t>ia</a:t>
            </a:r>
            <a:r>
              <a:rPr spc="-10" dirty="0"/>
              <a:t>b</a:t>
            </a:r>
            <a:r>
              <a:rPr spc="-5" dirty="0"/>
              <a:t>l</a:t>
            </a:r>
            <a:r>
              <a:rPr spc="5" dirty="0"/>
              <a:t>e</a:t>
            </a:r>
            <a:r>
              <a:rPr spc="-25" dirty="0"/>
              <a:t>s</a:t>
            </a:r>
          </a:p>
        </p:txBody>
      </p:sp>
      <p:sp>
        <p:nvSpPr>
          <p:cNvPr id="1048885" name="object 3"/>
          <p:cNvSpPr txBox="1"/>
          <p:nvPr/>
        </p:nvSpPr>
        <p:spPr>
          <a:xfrm>
            <a:off x="5266691" y="3459198"/>
            <a:ext cx="16592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886" name="object 4"/>
          <p:cNvSpPr/>
          <p:nvPr/>
        </p:nvSpPr>
        <p:spPr>
          <a:xfrm>
            <a:off x="2261869" y="3505200"/>
            <a:ext cx="2254250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87" name="object 5"/>
          <p:cNvSpPr/>
          <p:nvPr/>
        </p:nvSpPr>
        <p:spPr>
          <a:xfrm>
            <a:off x="7753350" y="3505200"/>
            <a:ext cx="2096770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88" name="Slide Number Placeholder 5"/>
          <p:cNvSpPr>
            <a:spLocks noGrp="1"/>
          </p:cNvSpPr>
          <p:nvPr>
            <p:ph type="sldNum" sz="quarter" idx="7"/>
          </p:nvPr>
        </p:nvSpPr>
        <p:spPr>
          <a:xfrm>
            <a:off x="11582400" y="61722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49</a:t>
            </a:fld>
            <a:endParaRPr lang="en-US" spc="-1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3907154"/>
            <a:r>
              <a:rPr spc="-10" dirty="0"/>
              <a:t>W</a:t>
            </a:r>
            <a:r>
              <a:rPr spc="-35" dirty="0"/>
              <a:t>h</a:t>
            </a:r>
            <a:r>
              <a:rPr spc="-25" dirty="0"/>
              <a:t>a</a:t>
            </a:r>
            <a:r>
              <a:rPr dirty="0"/>
              <a:t>t </a:t>
            </a:r>
            <a:r>
              <a:rPr spc="-25" dirty="0"/>
              <a:t>I</a:t>
            </a:r>
            <a:r>
              <a:rPr spc="-20" dirty="0"/>
              <a:t>s</a:t>
            </a:r>
            <a:r>
              <a:rPr spc="15" dirty="0"/>
              <a:t> </a:t>
            </a:r>
            <a:r>
              <a:rPr spc="-25" dirty="0"/>
              <a:t>a</a:t>
            </a:r>
            <a:r>
              <a:rPr dirty="0"/>
              <a:t> </a:t>
            </a:r>
            <a:r>
              <a:rPr spc="-35" dirty="0"/>
              <a:t>Da</a:t>
            </a:r>
            <a:r>
              <a:rPr spc="-10" dirty="0"/>
              <a:t>t</a:t>
            </a:r>
            <a:r>
              <a:rPr spc="-25" dirty="0"/>
              <a:t>a</a:t>
            </a:r>
            <a:r>
              <a:rPr spc="-5" dirty="0"/>
              <a:t> </a:t>
            </a:r>
            <a:r>
              <a:rPr spc="-30" dirty="0"/>
              <a:t>T</a:t>
            </a:r>
            <a:r>
              <a:rPr spc="-20" dirty="0"/>
              <a:t>y</a:t>
            </a:r>
            <a:r>
              <a:rPr spc="-35" dirty="0"/>
              <a:t>p</a:t>
            </a:r>
            <a:r>
              <a:rPr spc="-25" dirty="0"/>
              <a:t>e</a:t>
            </a:r>
            <a:r>
              <a:rPr dirty="0"/>
              <a:t>?</a:t>
            </a:r>
          </a:p>
        </p:txBody>
      </p:sp>
      <p:sp>
        <p:nvSpPr>
          <p:cNvPr id="1048633" name="object 3"/>
          <p:cNvSpPr txBox="1"/>
          <p:nvPr/>
        </p:nvSpPr>
        <p:spPr>
          <a:xfrm>
            <a:off x="1830070" y="1186220"/>
            <a:ext cx="8109584" cy="5433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4000" b="1" spc="-10" dirty="0">
                <a:solidFill>
                  <a:srgbClr val="CCFF33"/>
                </a:solidFill>
                <a:latin typeface="Corbel"/>
                <a:ea typeface="+mj-ea"/>
              </a:rPr>
              <a:t>data type:</a:t>
            </a: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imil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cs</a:t>
            </a:r>
            <a:endParaRPr sz="3000" dirty="0">
              <a:latin typeface="Corbel"/>
              <a:cs typeface="Corbel"/>
            </a:endParaRPr>
          </a:p>
          <a:p>
            <a:pPr marL="642620" marR="153035" lvl="1" indent="-273050">
              <a:lnSpc>
                <a:spcPct val="105600"/>
              </a:lnSpc>
              <a:spcBef>
                <a:spcPts val="179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aria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8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20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1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3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…</a:t>
            </a:r>
            <a:endParaRPr sz="3000" dirty="0">
              <a:latin typeface="Consolas"/>
              <a:cs typeface="Consolas"/>
            </a:endParaRPr>
          </a:p>
          <a:p>
            <a:pPr marL="642620" lvl="1" indent="-273050">
              <a:spcBef>
                <a:spcPts val="20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…</a:t>
            </a:r>
            <a:endParaRPr sz="3000" dirty="0">
              <a:latin typeface="Consolas"/>
              <a:cs typeface="Consolas"/>
            </a:endParaRPr>
          </a:p>
          <a:p>
            <a:pPr marL="642620" lvl="1" indent="-273050">
              <a:spcBef>
                <a:spcPts val="1989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k: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25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da</a:t>
            </a:r>
            <a:r>
              <a:rPr sz="3000" b="1" spc="-25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…</a:t>
            </a:r>
            <a:endParaRPr sz="3000" dirty="0">
              <a:latin typeface="Consolas"/>
              <a:cs typeface="Consolas"/>
            </a:endParaRPr>
          </a:p>
        </p:txBody>
      </p:sp>
      <p:sp>
        <p:nvSpPr>
          <p:cNvPr id="1048634" name="object 4"/>
          <p:cNvSpPr/>
          <p:nvPr/>
        </p:nvSpPr>
        <p:spPr>
          <a:xfrm>
            <a:off x="8534401" y="4193540"/>
            <a:ext cx="1604009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3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481267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/>
            <a:fld id="{81D60167-4931-47E6-BA6A-407CBD079E47}" type="slidenum">
              <a:rPr spc="-10" dirty="0"/>
              <a:pPr marL="97790"/>
              <a:t>5</a:t>
            </a:fld>
            <a:endParaRPr spc="-1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object 2"/>
          <p:cNvSpPr txBox="1"/>
          <p:nvPr/>
        </p:nvSpPr>
        <p:spPr>
          <a:xfrm>
            <a:off x="4987290" y="1929351"/>
            <a:ext cx="207137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891" name="object 3"/>
          <p:cNvSpPr/>
          <p:nvPr/>
        </p:nvSpPr>
        <p:spPr>
          <a:xfrm>
            <a:off x="3627120" y="2975610"/>
            <a:ext cx="4754880" cy="3150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2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658600" y="612648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50</a:t>
            </a:fld>
            <a:endParaRPr lang="en-US" spc="-1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554855"/>
            <a:r>
              <a:rPr spc="-45" dirty="0"/>
              <a:t>W</a:t>
            </a:r>
            <a:r>
              <a:rPr spc="-35" dirty="0"/>
              <a:t>ha</a:t>
            </a:r>
            <a:r>
              <a:rPr dirty="0"/>
              <a:t>t </a:t>
            </a:r>
            <a:r>
              <a:rPr spc="-30" dirty="0"/>
              <a:t>ar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25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5" dirty="0"/>
              <a:t>era</a:t>
            </a:r>
            <a:r>
              <a:rPr spc="-10" dirty="0"/>
              <a:t>l</a:t>
            </a:r>
            <a:r>
              <a:rPr spc="-5" dirty="0"/>
              <a:t>s?</a:t>
            </a:r>
          </a:p>
        </p:txBody>
      </p:sp>
      <p:sp>
        <p:nvSpPr>
          <p:cNvPr id="1048895" name="object 3"/>
          <p:cNvSpPr txBox="1"/>
          <p:nvPr/>
        </p:nvSpPr>
        <p:spPr>
          <a:xfrm>
            <a:off x="1830071" y="1186219"/>
            <a:ext cx="7933055" cy="4909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4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si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x </a:t>
            </a: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Bo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896" name="object 4"/>
          <p:cNvSpPr/>
          <p:nvPr/>
        </p:nvSpPr>
        <p:spPr>
          <a:xfrm>
            <a:off x="6022341" y="3431540"/>
            <a:ext cx="3785869" cy="2512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7" name="object 5"/>
          <p:cNvSpPr txBox="1"/>
          <p:nvPr/>
        </p:nvSpPr>
        <p:spPr>
          <a:xfrm>
            <a:off x="2186940" y="6149376"/>
            <a:ext cx="28740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500" spc="-22" baseline="1851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4500" spc="112" baseline="1851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ll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898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95569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/>
              <a:pPr marL="25400"/>
              <a:t>51</a:t>
            </a:fld>
            <a:endParaRPr spc="-1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0" name="object 2"/>
          <p:cNvSpPr txBox="1">
            <a:spLocks noGrp="1"/>
          </p:cNvSpPr>
          <p:nvPr>
            <p:ph type="title"/>
          </p:nvPr>
        </p:nvSpPr>
        <p:spPr>
          <a:xfrm>
            <a:off x="1929554" y="70214"/>
            <a:ext cx="11380892" cy="836125"/>
          </a:xfrm>
          <a:prstGeom prst="rect">
            <a:avLst/>
          </a:prstGeom>
        </p:spPr>
        <p:txBody>
          <a:bodyPr vert="horz" wrap="square" lIns="0" tIns="279399" rIns="0" bIns="0" rtlCol="0">
            <a:spAutoFit/>
          </a:bodyPr>
          <a:lstStyle/>
          <a:p>
            <a:pPr marL="2961005"/>
            <a:r>
              <a:rPr sz="3600" spc="-5" dirty="0"/>
              <a:t>B</a:t>
            </a:r>
            <a:r>
              <a:rPr sz="3600" spc="-25" dirty="0"/>
              <a:t>o</a:t>
            </a:r>
            <a:r>
              <a:rPr sz="3600" spc="-15" dirty="0"/>
              <a:t>o</a:t>
            </a:r>
            <a:r>
              <a:rPr sz="3600" dirty="0"/>
              <a:t>l</a:t>
            </a:r>
            <a:r>
              <a:rPr sz="3600" spc="-20" dirty="0"/>
              <a:t>e</a:t>
            </a:r>
            <a:r>
              <a:rPr sz="3600" spc="-35" dirty="0"/>
              <a:t>a</a:t>
            </a:r>
            <a:r>
              <a:rPr sz="3600" spc="-20" dirty="0"/>
              <a:t>n</a:t>
            </a:r>
            <a:r>
              <a:rPr sz="3600" dirty="0"/>
              <a:t> </a:t>
            </a:r>
            <a:r>
              <a:rPr sz="3600" spc="-25" dirty="0"/>
              <a:t>a</a:t>
            </a:r>
            <a:r>
              <a:rPr sz="3600" spc="-30" dirty="0"/>
              <a:t>n</a:t>
            </a:r>
            <a:r>
              <a:rPr sz="3600" spc="-20" dirty="0"/>
              <a:t>d</a:t>
            </a:r>
            <a:r>
              <a:rPr sz="3600" dirty="0"/>
              <a:t> </a:t>
            </a:r>
            <a:r>
              <a:rPr sz="3600" spc="-15" dirty="0"/>
              <a:t>I</a:t>
            </a:r>
            <a:r>
              <a:rPr sz="3600" spc="-20" dirty="0"/>
              <a:t>n</a:t>
            </a:r>
            <a:r>
              <a:rPr sz="3600" spc="-5" dirty="0"/>
              <a:t>t</a:t>
            </a:r>
            <a:r>
              <a:rPr sz="3600" spc="-20" dirty="0"/>
              <a:t>eger</a:t>
            </a:r>
            <a:r>
              <a:rPr sz="3600" dirty="0"/>
              <a:t> </a:t>
            </a:r>
            <a:r>
              <a:rPr sz="3600" spc="-10" dirty="0"/>
              <a:t>Li</a:t>
            </a:r>
            <a:r>
              <a:rPr sz="3600" spc="-5" dirty="0"/>
              <a:t>t</a:t>
            </a:r>
            <a:r>
              <a:rPr sz="3600" spc="-20" dirty="0"/>
              <a:t>er</a:t>
            </a:r>
            <a:r>
              <a:rPr sz="3600" spc="-5" dirty="0"/>
              <a:t>a</a:t>
            </a:r>
            <a:r>
              <a:rPr sz="3600" dirty="0"/>
              <a:t>l</a:t>
            </a:r>
            <a:r>
              <a:rPr sz="3600" spc="-20" dirty="0"/>
              <a:t>s</a:t>
            </a:r>
            <a:endParaRPr sz="3600"/>
          </a:p>
        </p:txBody>
      </p:sp>
      <p:sp>
        <p:nvSpPr>
          <p:cNvPr id="1048901" name="object 3"/>
          <p:cNvSpPr txBox="1"/>
          <p:nvPr/>
        </p:nvSpPr>
        <p:spPr>
          <a:xfrm>
            <a:off x="1830071" y="1198919"/>
            <a:ext cx="8320405" cy="5337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FF0000"/>
                </a:solidFill>
                <a:latin typeface="Corbel"/>
                <a:cs typeface="Corbel"/>
              </a:rPr>
              <a:t>b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ean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:</a:t>
            </a:r>
            <a:endParaRPr sz="32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642620" lvl="1" indent="-273050">
              <a:spcBef>
                <a:spcPts val="11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endParaRPr sz="3000" dirty="0">
              <a:latin typeface="Consolas"/>
              <a:cs typeface="Consolas"/>
            </a:endParaRPr>
          </a:p>
          <a:p>
            <a:pPr marL="642620" lvl="1" indent="-273050">
              <a:spcBef>
                <a:spcPts val="11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se</a:t>
            </a:r>
            <a:endParaRPr sz="3000" dirty="0">
              <a:latin typeface="Consolas"/>
              <a:cs typeface="Consolas"/>
            </a:endParaRPr>
          </a:p>
          <a:p>
            <a:pPr marL="294640" indent="-281940">
              <a:spcBef>
                <a:spcPts val="120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:</a:t>
            </a:r>
            <a:endParaRPr sz="32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642620" marR="5080" lvl="1" indent="-273050">
              <a:lnSpc>
                <a:spcPct val="101699"/>
              </a:lnSpc>
              <a:spcBef>
                <a:spcPts val="121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ui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endParaRPr sz="3000" dirty="0">
              <a:latin typeface="Consolas"/>
              <a:cs typeface="Consolas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+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-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6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902" name="object 4"/>
          <p:cNvSpPr/>
          <p:nvPr/>
        </p:nvSpPr>
        <p:spPr>
          <a:xfrm>
            <a:off x="7716520" y="1073151"/>
            <a:ext cx="2683510" cy="2475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3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1722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52</a:t>
            </a:fld>
            <a:endParaRPr spc="-1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5193665"/>
            <a:r>
              <a:rPr spc="-20" dirty="0"/>
              <a:t>I</a:t>
            </a:r>
            <a:r>
              <a:rPr spc="-25" dirty="0"/>
              <a:t>n</a:t>
            </a:r>
            <a:r>
              <a:rPr spc="-10" dirty="0"/>
              <a:t>t</a:t>
            </a:r>
            <a:r>
              <a:rPr spc="-20" dirty="0"/>
              <a:t>eger</a:t>
            </a:r>
            <a:r>
              <a:rPr dirty="0"/>
              <a:t> </a:t>
            </a:r>
            <a:r>
              <a:rPr spc="-25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5" dirty="0"/>
              <a:t>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</a:p>
        </p:txBody>
      </p:sp>
      <p:sp>
        <p:nvSpPr>
          <p:cNvPr id="1048906" name="object 3"/>
          <p:cNvSpPr txBox="1"/>
          <p:nvPr/>
        </p:nvSpPr>
        <p:spPr>
          <a:xfrm>
            <a:off x="1830070" y="1186219"/>
            <a:ext cx="8332470" cy="3882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  <a:p>
            <a:pPr marL="642620" marR="1908810" lvl="1" indent="-273050">
              <a:lnSpc>
                <a:spcPct val="105600"/>
              </a:lnSpc>
              <a:spcBef>
                <a:spcPts val="120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x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X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eci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xA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8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1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4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nt</a:t>
            </a:r>
            <a:endParaRPr sz="2800">
              <a:latin typeface="Consolas"/>
              <a:cs typeface="Consolas"/>
            </a:endParaRPr>
          </a:p>
          <a:p>
            <a:pPr marL="642620">
              <a:spcBef>
                <a:spcPts val="200"/>
              </a:spcBef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1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23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4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5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6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78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4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ul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endParaRPr sz="2800">
              <a:latin typeface="Consolas"/>
              <a:cs typeface="Consolas"/>
            </a:endParaRPr>
          </a:p>
          <a:p>
            <a:pPr marL="642620">
              <a:spcBef>
                <a:spcPts val="200"/>
              </a:spcBef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e,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9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87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6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5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4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3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endParaRPr sz="3000">
              <a:latin typeface="Consolas"/>
              <a:cs typeface="Consolas"/>
            </a:endParaRPr>
          </a:p>
        </p:txBody>
      </p:sp>
      <p:sp>
        <p:nvSpPr>
          <p:cNvPr id="1048907" name="object 4"/>
          <p:cNvSpPr/>
          <p:nvPr/>
        </p:nvSpPr>
        <p:spPr>
          <a:xfrm>
            <a:off x="7430771" y="4638040"/>
            <a:ext cx="2773679" cy="1927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08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484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53</a:t>
            </a:fld>
            <a:endParaRPr spc="-1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2820035"/>
            <a:r>
              <a:rPr spc="-20" dirty="0"/>
              <a:t>I</a:t>
            </a:r>
            <a:r>
              <a:rPr spc="-15" dirty="0"/>
              <a:t>n</a:t>
            </a:r>
            <a:r>
              <a:rPr spc="-10" dirty="0"/>
              <a:t>t</a:t>
            </a:r>
            <a:r>
              <a:rPr spc="-20" dirty="0"/>
              <a:t>eger</a:t>
            </a:r>
            <a:r>
              <a:rPr dirty="0"/>
              <a:t> </a:t>
            </a:r>
            <a:r>
              <a:rPr spc="-40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5" dirty="0"/>
              <a:t>e</a:t>
            </a:r>
          </a:p>
        </p:txBody>
      </p:sp>
      <p:sp>
        <p:nvSpPr>
          <p:cNvPr id="1048911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274036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54</a:t>
            </a:fld>
            <a:endParaRPr spc="-10" dirty="0"/>
          </a:p>
        </p:txBody>
      </p:sp>
      <p:sp>
        <p:nvSpPr>
          <p:cNvPr id="1048912" name="object 3"/>
          <p:cNvSpPr txBox="1"/>
          <p:nvPr/>
        </p:nvSpPr>
        <p:spPr>
          <a:xfrm>
            <a:off x="1925320" y="5492790"/>
            <a:ext cx="8206740" cy="986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‘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’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w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3200" b="1" spc="-3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‘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1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’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’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‘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’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!!!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13" name="object 4"/>
          <p:cNvSpPr txBox="1"/>
          <p:nvPr/>
        </p:nvSpPr>
        <p:spPr>
          <a:xfrm>
            <a:off x="2273300" y="1066800"/>
            <a:ext cx="7632700" cy="4114800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ri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es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e</a:t>
            </a:r>
            <a:endParaRPr sz="2000" dirty="0">
              <a:latin typeface="Consolas"/>
              <a:cs typeface="Consolas"/>
            </a:endParaRPr>
          </a:p>
          <a:p>
            <a:pPr marL="83820" marR="262128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li</a:t>
            </a:r>
            <a:r>
              <a:rPr sz="2000" b="1" spc="-5" dirty="0">
                <a:latin typeface="Consolas"/>
                <a:cs typeface="Consolas"/>
              </a:rPr>
              <a:t>z</a:t>
            </a:r>
            <a:r>
              <a:rPr sz="2000" b="1" spc="-15" dirty="0">
                <a:latin typeface="Consolas"/>
                <a:cs typeface="Consolas"/>
              </a:rPr>
              <a:t>ed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sa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: 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nu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x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-</a:t>
            </a:r>
            <a:r>
              <a:rPr sz="2000" b="1" spc="-15" dirty="0">
                <a:latin typeface="Consolas"/>
                <a:cs typeface="Consolas"/>
              </a:rPr>
              <a:t>0x</a:t>
            </a:r>
            <a:r>
              <a:rPr sz="2000" b="1" spc="-5" dirty="0">
                <a:latin typeface="Consolas"/>
                <a:cs typeface="Consolas"/>
              </a:rPr>
              <a:t>1</a:t>
            </a:r>
            <a:r>
              <a:rPr sz="2000" b="1" spc="-15" dirty="0">
                <a:latin typeface="Consolas"/>
                <a:cs typeface="Consolas"/>
              </a:rPr>
              <a:t>0;</a:t>
            </a:r>
            <a:endParaRPr sz="2000" dirty="0">
              <a:latin typeface="Consolas"/>
              <a:cs typeface="Consolas"/>
            </a:endParaRPr>
          </a:p>
          <a:p>
            <a:pPr marL="8382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nu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-</a:t>
            </a:r>
            <a:r>
              <a:rPr sz="2000" b="1" spc="-15" dirty="0">
                <a:latin typeface="Consolas"/>
                <a:cs typeface="Consolas"/>
              </a:rPr>
              <a:t>16;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4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83820" marR="290195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ro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, 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2</a:t>
            </a:r>
            <a:r>
              <a:rPr sz="2000" b="1" spc="-15" dirty="0">
                <a:latin typeface="Consolas"/>
                <a:cs typeface="Consolas"/>
              </a:rPr>
              <a:t>34u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ty</a:t>
            </a:r>
            <a:r>
              <a:rPr sz="2000" b="1" spc="-5" dirty="0">
                <a:latin typeface="Consolas"/>
                <a:cs typeface="Consolas"/>
              </a:rPr>
              <a:t>p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ui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endParaRPr sz="2000" dirty="0">
              <a:latin typeface="Consolas"/>
              <a:cs typeface="Consolas"/>
            </a:endParaRPr>
          </a:p>
          <a:p>
            <a:pPr marL="8382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un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g</a:t>
            </a:r>
            <a:r>
              <a:rPr sz="2000" b="1" spc="-15" dirty="0">
                <a:latin typeface="Consolas"/>
                <a:cs typeface="Consolas"/>
              </a:rPr>
              <a:t>ne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2</a:t>
            </a:r>
            <a:r>
              <a:rPr sz="2000" b="1" spc="-15" dirty="0">
                <a:latin typeface="Consolas"/>
                <a:cs typeface="Consolas"/>
              </a:rPr>
              <a:t>34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5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83820" marR="290195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ro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, 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2</a:t>
            </a:r>
            <a:r>
              <a:rPr sz="2000" b="1" spc="-15" dirty="0">
                <a:latin typeface="Consolas"/>
                <a:cs typeface="Consolas"/>
              </a:rPr>
              <a:t>34L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ty</a:t>
            </a:r>
            <a:r>
              <a:rPr sz="2000" b="1" spc="-5" dirty="0">
                <a:latin typeface="Consolas"/>
                <a:cs typeface="Consolas"/>
              </a:rPr>
              <a:t>p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lo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g</a:t>
            </a:r>
            <a:endParaRPr sz="2000" dirty="0">
              <a:latin typeface="Consolas"/>
              <a:cs typeface="Consolas"/>
            </a:endParaRPr>
          </a:p>
          <a:p>
            <a:pPr marL="83820">
              <a:spcBef>
                <a:spcPts val="240"/>
              </a:spcBef>
            </a:pP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lo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g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nt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23</a:t>
            </a:r>
            <a:r>
              <a:rPr sz="2000" b="1" spc="-5" dirty="0">
                <a:latin typeface="Consolas"/>
                <a:cs typeface="Consolas"/>
              </a:rPr>
              <a:t>4</a:t>
            </a:r>
            <a:r>
              <a:rPr sz="2000" b="1" spc="-15" dirty="0">
                <a:latin typeface="Consolas"/>
                <a:cs typeface="Consolas"/>
              </a:rPr>
              <a:t>L;</a:t>
            </a:r>
            <a:endParaRPr sz="20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5815965"/>
            <a:r>
              <a:rPr spc="-30" dirty="0"/>
              <a:t>R</a:t>
            </a:r>
            <a:r>
              <a:rPr spc="-20" dirty="0"/>
              <a:t>e</a:t>
            </a:r>
            <a:r>
              <a:rPr spc="-35" dirty="0"/>
              <a:t>a</a:t>
            </a:r>
            <a:r>
              <a:rPr dirty="0"/>
              <a:t>l</a:t>
            </a:r>
            <a:r>
              <a:rPr spc="-5" dirty="0"/>
              <a:t> </a:t>
            </a:r>
            <a:r>
              <a:rPr spc="-25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5" dirty="0"/>
              <a:t>era</a:t>
            </a:r>
            <a:r>
              <a:rPr spc="-10" dirty="0"/>
              <a:t>l</a:t>
            </a:r>
            <a:r>
              <a:rPr spc="-20" dirty="0"/>
              <a:t>s</a:t>
            </a:r>
          </a:p>
        </p:txBody>
      </p:sp>
      <p:sp>
        <p:nvSpPr>
          <p:cNvPr id="1048916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1722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55</a:t>
            </a:fld>
            <a:endParaRPr spc="-10" dirty="0"/>
          </a:p>
        </p:txBody>
      </p:sp>
      <p:sp>
        <p:nvSpPr>
          <p:cNvPr id="1048917" name="object 3"/>
          <p:cNvSpPr txBox="1"/>
          <p:nvPr/>
        </p:nvSpPr>
        <p:spPr>
          <a:xfrm>
            <a:off x="1830070" y="1110020"/>
            <a:ext cx="8070850" cy="5534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FF0000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FF0000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FF0000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FF0000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FF0000"/>
                </a:solidFill>
                <a:latin typeface="Corbel"/>
                <a:cs typeface="Corbel"/>
              </a:rPr>
              <a:t>:</a:t>
            </a:r>
            <a:endParaRPr sz="32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do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25" dirty="0">
                <a:solidFill>
                  <a:srgbClr val="EAFFC1"/>
                </a:solidFill>
                <a:latin typeface="Corbel"/>
                <a:cs typeface="Corbel"/>
              </a:rPr>
              <a:t>and</a:t>
            </a:r>
            <a:endParaRPr sz="2800" dirty="0">
              <a:latin typeface="Corbel"/>
              <a:cs typeface="Corbel"/>
            </a:endParaRPr>
          </a:p>
          <a:p>
            <a:pPr marL="642620">
              <a:spcBef>
                <a:spcPts val="509"/>
              </a:spcBef>
            </a:pP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endParaRPr sz="2800" dirty="0">
              <a:latin typeface="Consolas"/>
              <a:cs typeface="Consolas"/>
            </a:endParaRPr>
          </a:p>
          <a:p>
            <a:pPr marL="642620" lvl="1" indent="-273050">
              <a:spcBef>
                <a:spcPts val="132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“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.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”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6.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2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+2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3</a:t>
            </a:r>
            <a:endParaRPr sz="3000" dirty="0">
              <a:latin typeface="Consolas"/>
              <a:cs typeface="Consolas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at</a:t>
            </a:r>
            <a:endParaRPr sz="3000" dirty="0">
              <a:latin typeface="Consolas"/>
              <a:cs typeface="Consolas"/>
            </a:endParaRPr>
          </a:p>
          <a:p>
            <a:pPr marL="294640" indent="-281940">
              <a:spcBef>
                <a:spcPts val="127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endParaRPr sz="3000" dirty="0">
              <a:latin typeface="Consolas"/>
              <a:cs typeface="Consolas"/>
            </a:endParaRPr>
          </a:p>
          <a:p>
            <a:pPr marL="294640" indent="-281940">
              <a:spcBef>
                <a:spcPts val="126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”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su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ma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endParaRPr sz="3000" dirty="0">
              <a:latin typeface="Consolas"/>
              <a:cs typeface="Consolas"/>
            </a:endParaRPr>
          </a:p>
          <a:p>
            <a:pPr marL="294640" indent="-281940">
              <a:spcBef>
                <a:spcPts val="127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defa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endParaRPr sz="30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443604"/>
            <a:r>
              <a:rPr spc="-25" dirty="0"/>
              <a:t>Re</a:t>
            </a:r>
            <a:r>
              <a:rPr spc="-35" dirty="0"/>
              <a:t>a</a:t>
            </a:r>
            <a:r>
              <a:rPr dirty="0"/>
              <a:t>l</a:t>
            </a:r>
            <a:r>
              <a:rPr spc="10" dirty="0"/>
              <a:t> </a:t>
            </a:r>
            <a:r>
              <a:rPr spc="-25" dirty="0"/>
              <a:t>L</a:t>
            </a:r>
            <a:r>
              <a:rPr spc="-15" dirty="0"/>
              <a:t>i</a:t>
            </a:r>
            <a:r>
              <a:rPr spc="-20" dirty="0"/>
              <a:t>te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25" dirty="0"/>
              <a:t>p</a:t>
            </a:r>
            <a:r>
              <a:rPr spc="-10" dirty="0"/>
              <a:t>l</a:t>
            </a:r>
            <a:r>
              <a:rPr spc="-25" dirty="0"/>
              <a:t>e</a:t>
            </a:r>
          </a:p>
        </p:txBody>
      </p:sp>
      <p:sp>
        <p:nvSpPr>
          <p:cNvPr id="1048920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064424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56</a:t>
            </a:fld>
            <a:endParaRPr spc="-10" dirty="0"/>
          </a:p>
        </p:txBody>
      </p:sp>
      <p:sp>
        <p:nvSpPr>
          <p:cNvPr id="1048921" name="object 3"/>
          <p:cNvSpPr txBox="1"/>
          <p:nvPr/>
        </p:nvSpPr>
        <p:spPr>
          <a:xfrm>
            <a:off x="1830070" y="1198920"/>
            <a:ext cx="63525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co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22" name="object 4"/>
          <p:cNvSpPr txBox="1"/>
          <p:nvPr/>
        </p:nvSpPr>
        <p:spPr>
          <a:xfrm>
            <a:off x="1830070" y="3131859"/>
            <a:ext cx="7895590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marR="5080" indent="-281940">
              <a:lnSpc>
                <a:spcPct val="101800"/>
              </a:lnSpc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si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-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(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3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nen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23" name="object 5"/>
          <p:cNvSpPr txBox="1"/>
          <p:nvPr/>
        </p:nvSpPr>
        <p:spPr>
          <a:xfrm>
            <a:off x="2252980" y="1752601"/>
            <a:ext cx="7631430" cy="966227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fo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ror</a:t>
            </a:r>
            <a:endParaRPr sz="2000" dirty="0">
              <a:latin typeface="Consolas"/>
              <a:cs typeface="Consolas"/>
            </a:endParaRPr>
          </a:p>
          <a:p>
            <a:pPr marL="83820" marR="248031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ec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use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1</a:t>
            </a:r>
            <a:r>
              <a:rPr sz="2000" b="1" spc="-15" dirty="0">
                <a:latin typeface="Consolas"/>
                <a:cs typeface="Consolas"/>
              </a:rPr>
              <a:t>2</a:t>
            </a:r>
            <a:r>
              <a:rPr sz="2000" b="1" spc="-5" dirty="0">
                <a:latin typeface="Consolas"/>
                <a:cs typeface="Consolas"/>
              </a:rPr>
              <a:t>.</a:t>
            </a:r>
            <a:r>
              <a:rPr sz="2000" b="1" spc="-15" dirty="0">
                <a:latin typeface="Consolas"/>
                <a:cs typeface="Consolas"/>
              </a:rPr>
              <a:t>5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do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ble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y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de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lt f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ea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12</a:t>
            </a:r>
            <a:r>
              <a:rPr sz="2000" b="1" spc="-5" dirty="0">
                <a:latin typeface="Consolas"/>
                <a:cs typeface="Consolas"/>
              </a:rPr>
              <a:t>.</a:t>
            </a:r>
            <a:r>
              <a:rPr sz="2000" b="1" spc="-15" dirty="0">
                <a:latin typeface="Consolas"/>
                <a:cs typeface="Consolas"/>
              </a:rPr>
              <a:t>5;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924" name="object 6"/>
          <p:cNvSpPr txBox="1"/>
          <p:nvPr/>
        </p:nvSpPr>
        <p:spPr>
          <a:xfrm>
            <a:off x="2252980" y="4267201"/>
            <a:ext cx="7631430" cy="1797223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fo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c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ct</a:t>
            </a:r>
            <a:endParaRPr sz="2000" dirty="0">
              <a:latin typeface="Consolas"/>
              <a:cs typeface="Consolas"/>
            </a:endParaRPr>
          </a:p>
          <a:p>
            <a:pPr marL="83820" marR="3321050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w</a:t>
            </a:r>
            <a:r>
              <a:rPr sz="2000" b="1" spc="-15" dirty="0">
                <a:latin typeface="Consolas"/>
                <a:cs typeface="Consolas"/>
              </a:rPr>
              <a:t>ay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of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gn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: f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ea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12</a:t>
            </a:r>
            <a:r>
              <a:rPr sz="2000" b="1" spc="-5" dirty="0">
                <a:latin typeface="Consolas"/>
                <a:cs typeface="Consolas"/>
              </a:rPr>
              <a:t>.</a:t>
            </a:r>
            <a:r>
              <a:rPr sz="2000" b="1" spc="-15" dirty="0">
                <a:latin typeface="Consolas"/>
                <a:cs typeface="Consolas"/>
              </a:rPr>
              <a:t>5f;</a:t>
            </a:r>
            <a:endParaRPr sz="2000" dirty="0">
              <a:latin typeface="Consolas"/>
              <a:cs typeface="Consolas"/>
            </a:endParaRPr>
          </a:p>
          <a:p>
            <a:pPr marL="83820" marR="797560">
              <a:lnSpc>
                <a:spcPct val="110000"/>
              </a:lnSpc>
              <a:spcBef>
                <a:spcPts val="1190"/>
              </a:spcBef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me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ex</a:t>
            </a:r>
            <a:r>
              <a:rPr sz="2000" b="1" spc="-5" dirty="0">
                <a:latin typeface="Consolas"/>
                <a:cs typeface="Consolas"/>
              </a:rPr>
              <a:t>p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en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ial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ma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: r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Nu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ber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1</a:t>
            </a:r>
            <a:r>
              <a:rPr sz="2000" b="1" spc="-15" dirty="0">
                <a:latin typeface="Consolas"/>
                <a:cs typeface="Consolas"/>
              </a:rPr>
              <a:t>.2</a:t>
            </a:r>
            <a:r>
              <a:rPr sz="2000" b="1" spc="-5" dirty="0">
                <a:latin typeface="Consolas"/>
                <a:cs typeface="Consolas"/>
              </a:rPr>
              <a:t>5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+</a:t>
            </a:r>
            <a:r>
              <a:rPr sz="2000" b="1" spc="-15" dirty="0">
                <a:latin typeface="Consolas"/>
                <a:cs typeface="Consolas"/>
              </a:rPr>
              <a:t>7f;</a:t>
            </a:r>
            <a:endParaRPr sz="20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4652645"/>
            <a:r>
              <a:rPr dirty="0"/>
              <a:t>C</a:t>
            </a:r>
            <a:r>
              <a:rPr spc="-30" dirty="0"/>
              <a:t>har</a:t>
            </a:r>
            <a:r>
              <a:rPr spc="-25" dirty="0"/>
              <a:t>a</a:t>
            </a:r>
            <a:r>
              <a:rPr spc="-5" dirty="0"/>
              <a:t>c</a:t>
            </a:r>
            <a:r>
              <a:rPr spc="-10" dirty="0"/>
              <a:t>t</a:t>
            </a:r>
            <a:r>
              <a:rPr spc="-20" dirty="0"/>
              <a:t>er</a:t>
            </a:r>
            <a:r>
              <a:rPr dirty="0"/>
              <a:t> </a:t>
            </a:r>
            <a:r>
              <a:rPr spc="-25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5" dirty="0"/>
              <a:t>era</a:t>
            </a:r>
            <a:r>
              <a:rPr spc="-10" dirty="0"/>
              <a:t>l</a:t>
            </a:r>
            <a:r>
              <a:rPr spc="-20" dirty="0"/>
              <a:t>s</a:t>
            </a:r>
          </a:p>
        </p:txBody>
      </p:sp>
      <p:sp>
        <p:nvSpPr>
          <p:cNvPr id="1048927" name="object 3"/>
          <p:cNvSpPr txBox="1"/>
          <p:nvPr/>
        </p:nvSpPr>
        <p:spPr>
          <a:xfrm>
            <a:off x="1830071" y="1186219"/>
            <a:ext cx="7953375" cy="4839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c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ar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pe</a:t>
            </a:r>
            <a:endParaRPr sz="3000">
              <a:latin typeface="Corbel"/>
              <a:cs typeface="Corbel"/>
            </a:endParaRPr>
          </a:p>
          <a:p>
            <a:pPr marL="642620" marR="5080" lvl="1" indent="-273050">
              <a:lnSpc>
                <a:spcPct val="105300"/>
              </a:lnSpc>
              <a:spcBef>
                <a:spcPts val="12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&lt;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v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al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25" dirty="0">
                <a:solidFill>
                  <a:srgbClr val="D9ECF1"/>
                </a:solidFill>
                <a:latin typeface="Consolas"/>
                <a:cs typeface="Consolas"/>
              </a:rPr>
              <a:t>&gt;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endParaRPr sz="2800">
              <a:latin typeface="Consolas"/>
              <a:cs typeface="Consolas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b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2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3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ol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cap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q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928" name="object 4"/>
          <p:cNvSpPr/>
          <p:nvPr/>
        </p:nvSpPr>
        <p:spPr>
          <a:xfrm>
            <a:off x="6814821" y="3846829"/>
            <a:ext cx="3395979" cy="2553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29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026005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57</a:t>
            </a:fld>
            <a:endParaRPr spc="-1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1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4112895"/>
            <a:r>
              <a:rPr spc="-25" dirty="0"/>
              <a:t>Esc</a:t>
            </a:r>
            <a:r>
              <a:rPr spc="-35" dirty="0"/>
              <a:t>a</a:t>
            </a:r>
            <a:r>
              <a:rPr spc="-25" dirty="0"/>
              <a:t>p</a:t>
            </a:r>
            <a:r>
              <a:rPr spc="-5" dirty="0"/>
              <a:t>i</a:t>
            </a:r>
            <a:r>
              <a:rPr spc="-25" dirty="0"/>
              <a:t>ng</a:t>
            </a:r>
            <a:r>
              <a:rPr dirty="0"/>
              <a:t> </a:t>
            </a:r>
            <a:r>
              <a:rPr spc="-10" dirty="0"/>
              <a:t>S</a:t>
            </a:r>
            <a:r>
              <a:rPr spc="-20" dirty="0"/>
              <a:t>e</a:t>
            </a:r>
            <a:r>
              <a:rPr spc="-35" dirty="0"/>
              <a:t>qu</a:t>
            </a:r>
            <a:r>
              <a:rPr spc="-20" dirty="0"/>
              <a:t>e</a:t>
            </a:r>
            <a:r>
              <a:rPr spc="-25" dirty="0"/>
              <a:t>nc</a:t>
            </a:r>
            <a:r>
              <a:rPr spc="-20" dirty="0"/>
              <a:t>es</a:t>
            </a:r>
          </a:p>
        </p:txBody>
      </p:sp>
      <p:sp>
        <p:nvSpPr>
          <p:cNvPr id="1048932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07486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/>
            <a:fld id="{81D60167-4931-47E6-BA6A-407CBD079E47}" type="slidenum">
              <a:rPr spc="-10" dirty="0"/>
              <a:pPr marL="23495"/>
              <a:t>58</a:t>
            </a:fld>
            <a:endParaRPr spc="-10" dirty="0"/>
          </a:p>
        </p:txBody>
      </p:sp>
      <p:sp>
        <p:nvSpPr>
          <p:cNvPr id="1048933" name="object 3"/>
          <p:cNvSpPr txBox="1"/>
          <p:nvPr/>
        </p:nvSpPr>
        <p:spPr>
          <a:xfrm>
            <a:off x="1925321" y="1197650"/>
            <a:ext cx="8106409" cy="341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marR="207645" lvl="1" indent="-273050">
              <a:lnSpc>
                <a:spcPct val="105600"/>
              </a:lnSpc>
              <a:spcBef>
                <a:spcPts val="120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sy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'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18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ans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sy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l)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eq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34" name="object 4"/>
          <p:cNvSpPr txBox="1"/>
          <p:nvPr/>
        </p:nvSpPr>
        <p:spPr>
          <a:xfrm>
            <a:off x="2282190" y="4707923"/>
            <a:ext cx="3329304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73050"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\'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285750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\\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sh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935" name="object 5"/>
          <p:cNvSpPr txBox="1"/>
          <p:nvPr/>
        </p:nvSpPr>
        <p:spPr>
          <a:xfrm>
            <a:off x="6497321" y="4726818"/>
            <a:ext cx="3220085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\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r>
              <a:rPr sz="2800" b="1" spc="-91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12700">
              <a:spcBef>
                <a:spcPts val="1400"/>
              </a:spcBef>
            </a:pP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\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936" name="object 6"/>
          <p:cNvSpPr txBox="1"/>
          <p:nvPr/>
        </p:nvSpPr>
        <p:spPr>
          <a:xfrm>
            <a:off x="2282191" y="5976654"/>
            <a:ext cx="795337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73050">
              <a:buClr>
                <a:srgbClr val="8ED500"/>
              </a:buClr>
              <a:buFont typeface="Wingdings 2"/>
              <a:buChar char=""/>
              <a:tabLst>
                <a:tab pos="285750" algn="l"/>
              </a:tabLst>
            </a:pP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\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X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X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XX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cod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sy</a:t>
            </a:r>
            <a:r>
              <a:rPr sz="3000" b="1" spc="-40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bol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2279015"/>
            <a:r>
              <a:rPr dirty="0"/>
              <a:t>C</a:t>
            </a:r>
            <a:r>
              <a:rPr spc="-35" dirty="0"/>
              <a:t>h</a:t>
            </a:r>
            <a:r>
              <a:rPr spc="-25" dirty="0"/>
              <a:t>a</a:t>
            </a:r>
            <a:r>
              <a:rPr spc="-30" dirty="0"/>
              <a:t>ra</a:t>
            </a:r>
            <a:r>
              <a:rPr spc="-5" dirty="0"/>
              <a:t>c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15" dirty="0"/>
              <a:t>r</a:t>
            </a:r>
            <a:r>
              <a:rPr dirty="0"/>
              <a:t> </a:t>
            </a:r>
            <a:r>
              <a:rPr spc="-40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5" dirty="0"/>
              <a:t>e</a:t>
            </a:r>
          </a:p>
        </p:txBody>
      </p:sp>
      <p:sp>
        <p:nvSpPr>
          <p:cNvPr id="1048939" name="object 3"/>
          <p:cNvSpPr txBox="1"/>
          <p:nvPr/>
        </p:nvSpPr>
        <p:spPr>
          <a:xfrm>
            <a:off x="1830071" y="1198920"/>
            <a:ext cx="72053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40" name="object 4"/>
          <p:cNvSpPr/>
          <p:nvPr/>
        </p:nvSpPr>
        <p:spPr>
          <a:xfrm>
            <a:off x="2161540" y="1905000"/>
            <a:ext cx="7853680" cy="4175760"/>
          </a:xfrm>
          <a:custGeom>
            <a:avLst/>
            <a:gdLst/>
            <a:ahLst/>
            <a:cxnLst/>
            <a:rect l="l" t="t" r="r" b="b"/>
            <a:pathLst>
              <a:path w="7853680" h="4175760">
                <a:moveTo>
                  <a:pt x="0" y="0"/>
                </a:moveTo>
                <a:lnTo>
                  <a:pt x="7853680" y="0"/>
                </a:lnTo>
                <a:lnTo>
                  <a:pt x="7853680" y="4175760"/>
                </a:lnTo>
                <a:lnTo>
                  <a:pt x="0" y="417576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1" name="object 5"/>
          <p:cNvSpPr/>
          <p:nvPr/>
        </p:nvSpPr>
        <p:spPr>
          <a:xfrm>
            <a:off x="2161540" y="1905000"/>
            <a:ext cx="7853680" cy="4175760"/>
          </a:xfrm>
          <a:custGeom>
            <a:avLst/>
            <a:gdLst/>
            <a:ahLst/>
            <a:cxnLst/>
            <a:rect l="l" t="t" r="r" b="b"/>
            <a:pathLst>
              <a:path w="7853680" h="4175760">
                <a:moveTo>
                  <a:pt x="3926840" y="4175760"/>
                </a:moveTo>
                <a:lnTo>
                  <a:pt x="0" y="4175760"/>
                </a:lnTo>
                <a:lnTo>
                  <a:pt x="0" y="0"/>
                </a:lnTo>
                <a:lnTo>
                  <a:pt x="7853680" y="0"/>
                </a:lnTo>
                <a:lnTo>
                  <a:pt x="7853680" y="4175760"/>
                </a:lnTo>
                <a:lnTo>
                  <a:pt x="3926840" y="417576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42" name="object 6"/>
          <p:cNvSpPr txBox="1"/>
          <p:nvPr/>
        </p:nvSpPr>
        <p:spPr>
          <a:xfrm>
            <a:off x="2239009" y="2035131"/>
            <a:ext cx="56324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ar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mb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'a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y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sy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bol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943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079123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pc="-10" dirty="0"/>
              <a:t>59</a:t>
            </a:r>
          </a:p>
        </p:txBody>
      </p:sp>
      <p:sp>
        <p:nvSpPr>
          <p:cNvPr id="1048944" name="object 8"/>
          <p:cNvSpPr txBox="1"/>
          <p:nvPr/>
        </p:nvSpPr>
        <p:spPr>
          <a:xfrm>
            <a:off x="2239009" y="3315107"/>
            <a:ext cx="342519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8</a:t>
            </a:r>
            <a:r>
              <a:rPr sz="2000" b="1" spc="-5" dirty="0">
                <a:latin typeface="Consolas"/>
                <a:cs typeface="Consolas"/>
              </a:rPr>
              <a:t>4</a:t>
            </a:r>
            <a:r>
              <a:rPr sz="2000" b="1" spc="-15" dirty="0">
                <a:latin typeface="Consolas"/>
                <a:cs typeface="Consolas"/>
              </a:rPr>
              <a:t>49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490" dirty="0">
                <a:latin typeface="Consolas"/>
                <a:cs typeface="Consolas"/>
              </a:rPr>
              <a:t> </a:t>
            </a:r>
            <a:r>
              <a:rPr sz="2000" b="1" dirty="0">
                <a:latin typeface="Malgun Gothic"/>
                <a:cs typeface="Malgun Gothic"/>
              </a:rPr>
              <a:t>葉</a:t>
            </a:r>
            <a:endParaRPr sz="2000" dirty="0">
              <a:latin typeface="Malgun Gothic"/>
              <a:cs typeface="Malgun Gothic"/>
            </a:endParaRPr>
          </a:p>
        </p:txBody>
      </p:sp>
      <p:sp>
        <p:nvSpPr>
          <p:cNvPr id="1048945" name="object 9"/>
          <p:cNvSpPr txBox="1"/>
          <p:nvPr/>
        </p:nvSpPr>
        <p:spPr>
          <a:xfrm>
            <a:off x="5828029" y="3344501"/>
            <a:ext cx="40906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15" dirty="0">
                <a:latin typeface="Consolas"/>
                <a:cs typeface="Consolas"/>
              </a:rPr>
              <a:t>(L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af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ra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io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es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)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946" name="object 10"/>
          <p:cNvSpPr txBox="1"/>
          <p:nvPr/>
        </p:nvSpPr>
        <p:spPr>
          <a:xfrm>
            <a:off x="2239009" y="3657600"/>
            <a:ext cx="7175500" cy="2451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000"/>
              </a:lnSpc>
            </a:pP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';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gn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q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te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 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';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gn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ck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la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mb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 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';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gn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ew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sy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b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</a:t>
            </a:r>
            <a:endParaRPr sz="2000" dirty="0">
              <a:latin typeface="Consolas"/>
              <a:cs typeface="Consolas"/>
            </a:endParaRPr>
          </a:p>
          <a:p>
            <a:pPr marL="12700">
              <a:spcBef>
                <a:spcPts val="1440"/>
              </a:spcBef>
            </a:pP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'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';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ss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gn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AB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mb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l</a:t>
            </a:r>
            <a:endParaRPr sz="2000" dirty="0">
              <a:latin typeface="Consolas"/>
              <a:cs typeface="Consolas"/>
            </a:endParaRPr>
          </a:p>
          <a:p>
            <a:pPr marL="12700">
              <a:spcBef>
                <a:spcPts val="1430"/>
              </a:spcBef>
            </a:pP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y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co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re</a:t>
            </a:r>
            <a:r>
              <a:rPr sz="2000" b="1" spc="-5" dirty="0">
                <a:latin typeface="Consolas"/>
                <a:cs typeface="Consolas"/>
              </a:rPr>
              <a:t>c</a:t>
            </a:r>
            <a:r>
              <a:rPr sz="2000" b="1" spc="-15" dirty="0">
                <a:latin typeface="Consolas"/>
                <a:cs typeface="Consolas"/>
              </a:rPr>
              <a:t>t: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se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q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endParaRPr sz="2000" dirty="0">
              <a:latin typeface="Consolas"/>
              <a:cs typeface="Consolas"/>
            </a:endParaRPr>
          </a:p>
        </p:txBody>
      </p:sp>
      <p:graphicFrame>
        <p:nvGraphicFramePr>
          <p:cNvPr id="4194306" name="object 7"/>
          <p:cNvGraphicFramePr>
            <a:graphicFrameLocks noGrp="1"/>
          </p:cNvGraphicFramePr>
          <p:nvPr/>
        </p:nvGraphicFramePr>
        <p:xfrm>
          <a:off x="2216784" y="2472010"/>
          <a:ext cx="6238189" cy="716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125"/>
                <a:gridCol w="280035"/>
                <a:gridCol w="1402715"/>
                <a:gridCol w="423544"/>
                <a:gridCol w="3185770"/>
              </a:tblGrid>
              <a:tr h="35813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y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m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b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ol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'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\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u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0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0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6F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'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;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//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Un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de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s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y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m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b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ol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co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d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in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  <a:tr h="358139">
                <a:tc>
                  <a:txBody>
                    <a:bodyPr/>
                    <a:lstStyle/>
                    <a:p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/</a:t>
                      </a:r>
                      <a:endParaRPr sz="200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h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x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ad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e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c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i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mal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f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o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r>
                        <a:rPr sz="2000" b="1" spc="10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m</a:t>
                      </a:r>
                      <a:r>
                        <a:rPr sz="2000" b="1" dirty="0">
                          <a:solidFill>
                            <a:schemeClr val="tx1"/>
                          </a:solidFill>
                          <a:latin typeface="Consolas"/>
                          <a:cs typeface="Consolas"/>
                        </a:rPr>
                        <a:t>at</a:t>
                      </a:r>
                      <a:endParaRPr sz="2000" dirty="0">
                        <a:solidFill>
                          <a:schemeClr val="tx1"/>
                        </a:solidFill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4DAE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2929255"/>
            <a:r>
              <a:rPr spc="-50" dirty="0"/>
              <a:t>D</a:t>
            </a:r>
            <a:r>
              <a:rPr spc="-35" dirty="0"/>
              <a:t>a</a:t>
            </a:r>
            <a:r>
              <a:rPr dirty="0"/>
              <a:t>t</a:t>
            </a:r>
            <a:r>
              <a:rPr spc="-25" dirty="0"/>
              <a:t>a</a:t>
            </a:r>
            <a:r>
              <a:rPr dirty="0"/>
              <a:t> </a:t>
            </a:r>
            <a:r>
              <a:rPr spc="-30" dirty="0"/>
              <a:t>Typ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10" dirty="0"/>
              <a:t>C</a:t>
            </a:r>
            <a:r>
              <a:rPr spc="-25" dirty="0"/>
              <a:t>h</a:t>
            </a:r>
            <a:r>
              <a:rPr spc="-30" dirty="0"/>
              <a:t>ara</a:t>
            </a:r>
            <a:r>
              <a:rPr spc="-15" dirty="0"/>
              <a:t>c</a:t>
            </a:r>
            <a:r>
              <a:rPr spc="-10" dirty="0"/>
              <a:t>t</a:t>
            </a:r>
            <a:r>
              <a:rPr spc="-25" dirty="0"/>
              <a:t>er</a:t>
            </a:r>
            <a:r>
              <a:rPr spc="-5" dirty="0"/>
              <a:t>is</a:t>
            </a:r>
            <a:r>
              <a:rPr spc="-10" dirty="0"/>
              <a:t>t</a:t>
            </a:r>
            <a:r>
              <a:rPr spc="-5" dirty="0"/>
              <a:t>i</a:t>
            </a:r>
            <a:r>
              <a:rPr spc="-25" dirty="0"/>
              <a:t>cs</a:t>
            </a:r>
          </a:p>
        </p:txBody>
      </p:sp>
      <p:sp>
        <p:nvSpPr>
          <p:cNvPr id="1048638" name="object 3"/>
          <p:cNvSpPr txBox="1"/>
          <p:nvPr/>
        </p:nvSpPr>
        <p:spPr>
          <a:xfrm>
            <a:off x="1830070" y="1198920"/>
            <a:ext cx="6089650" cy="5332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1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#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k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1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Size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sed)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lt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>
              <a:latin typeface="Corbel"/>
              <a:cs typeface="Corbel"/>
            </a:endParaRPr>
          </a:p>
          <a:p>
            <a:pPr marL="294640" indent="-281940">
              <a:spcBef>
                <a:spcPts val="9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ple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1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#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1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endParaRPr sz="3000">
              <a:latin typeface="Consolas"/>
              <a:cs typeface="Consolas"/>
            </a:endParaRPr>
          </a:p>
          <a:p>
            <a:pPr marL="642620" lvl="1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Size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(4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es)</a:t>
            </a:r>
            <a:endParaRPr sz="3000">
              <a:latin typeface="Corbel"/>
              <a:cs typeface="Corbel"/>
            </a:endParaRPr>
          </a:p>
          <a:p>
            <a:pPr marL="642620" lvl="1" indent="-273050">
              <a:spcBef>
                <a:spcPts val="109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lt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0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48639" name="object 4"/>
          <p:cNvSpPr/>
          <p:nvPr/>
        </p:nvSpPr>
        <p:spPr>
          <a:xfrm>
            <a:off x="8917940" y="3540759"/>
            <a:ext cx="1219200" cy="2804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0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</a:t>
            </a:fld>
            <a:endParaRPr lang="en-US" spc="-1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5434965"/>
            <a:r>
              <a:rPr dirty="0"/>
              <a:t>S</a:t>
            </a:r>
            <a:r>
              <a:rPr spc="-10" dirty="0"/>
              <a:t>t</a:t>
            </a:r>
            <a:r>
              <a:rPr spc="-25" dirty="0"/>
              <a:t>r</a:t>
            </a:r>
            <a:r>
              <a:rPr spc="-5" dirty="0"/>
              <a:t>i</a:t>
            </a:r>
            <a:r>
              <a:rPr spc="-25" dirty="0"/>
              <a:t>ng</a:t>
            </a:r>
            <a:r>
              <a:rPr dirty="0"/>
              <a:t> </a:t>
            </a:r>
            <a:r>
              <a:rPr spc="-25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5" dirty="0"/>
              <a:t>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</a:p>
        </p:txBody>
      </p:sp>
      <p:sp>
        <p:nvSpPr>
          <p:cNvPr id="1048949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1722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dirty="0"/>
              <a:t>6</a:t>
            </a:r>
            <a:r>
              <a:rPr spc="-10" dirty="0"/>
              <a:t>0</a:t>
            </a:r>
          </a:p>
        </p:txBody>
      </p:sp>
      <p:sp>
        <p:nvSpPr>
          <p:cNvPr id="1048950" name="object 3"/>
          <p:cNvSpPr txBox="1"/>
          <p:nvPr/>
        </p:nvSpPr>
        <p:spPr>
          <a:xfrm>
            <a:off x="1830070" y="1186220"/>
            <a:ext cx="8117840" cy="4048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pe</a:t>
            </a:r>
            <a:endParaRPr sz="3000">
              <a:latin typeface="Corbel"/>
              <a:cs typeface="Corbel"/>
            </a:endParaRPr>
          </a:p>
          <a:p>
            <a:pPr marL="642620" marR="5080" lvl="1" indent="-273050">
              <a:lnSpc>
                <a:spcPct val="105300"/>
              </a:lnSpc>
              <a:spcBef>
                <a:spcPts val="12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nsi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qu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ro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di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&lt;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v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&gt;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endParaRPr sz="2800">
              <a:latin typeface="Consolas"/>
              <a:cs typeface="Consolas"/>
            </a:endParaRPr>
          </a:p>
          <a:p>
            <a:pPr marL="642620" marR="299720" lvl="1" indent="-273050">
              <a:lnSpc>
                <a:spcPct val="105600"/>
              </a:lnSpc>
              <a:spcBef>
                <a:spcPts val="119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D9ECF1"/>
                </a:solidFill>
                <a:latin typeface="Corbel"/>
                <a:cs typeface="Corbel"/>
              </a:rPr>
              <a:t>@</a:t>
            </a:r>
            <a:r>
              <a:rPr sz="2800" b="1" spc="45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ch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nor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esc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qu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D9ECF1"/>
                </a:solidFill>
                <a:latin typeface="Corbel"/>
                <a:cs typeface="Corbel"/>
              </a:rPr>
              <a:t>@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&lt;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va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&gt;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endParaRPr sz="3000">
              <a:latin typeface="Consolas"/>
              <a:cs typeface="Consolas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51" name="object 4"/>
          <p:cNvSpPr txBox="1"/>
          <p:nvPr/>
        </p:nvSpPr>
        <p:spPr>
          <a:xfrm>
            <a:off x="2204719" y="5378451"/>
            <a:ext cx="7777480" cy="307777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/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am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st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";</a:t>
            </a:r>
            <a:endParaRPr sz="2000" dirty="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3062605"/>
            <a:r>
              <a:rPr spc="-10" dirty="0"/>
              <a:t>S</a:t>
            </a:r>
            <a:r>
              <a:rPr dirty="0"/>
              <a:t>t</a:t>
            </a:r>
            <a:r>
              <a:rPr spc="-25" dirty="0"/>
              <a:t>r</a:t>
            </a:r>
            <a:r>
              <a:rPr spc="-15" dirty="0"/>
              <a:t>i</a:t>
            </a:r>
            <a:r>
              <a:rPr spc="-25" dirty="0"/>
              <a:t>ng</a:t>
            </a:r>
            <a:r>
              <a:rPr spc="5" dirty="0"/>
              <a:t> </a:t>
            </a:r>
            <a:r>
              <a:rPr spc="-40" dirty="0"/>
              <a:t>L</a:t>
            </a:r>
            <a:r>
              <a:rPr spc="-5" dirty="0"/>
              <a:t>i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30" dirty="0"/>
              <a:t>ra</a:t>
            </a:r>
            <a:r>
              <a:rPr dirty="0"/>
              <a:t>l</a:t>
            </a:r>
            <a:r>
              <a:rPr spc="-20" dirty="0"/>
              <a:t>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5" dirty="0"/>
              <a:t>e</a:t>
            </a:r>
          </a:p>
        </p:txBody>
      </p:sp>
      <p:sp>
        <p:nvSpPr>
          <p:cNvPr id="1048954" name="object 3"/>
          <p:cNvSpPr txBox="1"/>
          <p:nvPr/>
        </p:nvSpPr>
        <p:spPr>
          <a:xfrm>
            <a:off x="1830070" y="1198920"/>
            <a:ext cx="74764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D9ECF1"/>
                </a:solidFill>
                <a:latin typeface="Corbel"/>
                <a:cs typeface="Corbel"/>
              </a:rPr>
              <a:t>@</a:t>
            </a:r>
            <a:r>
              <a:rPr sz="3200" b="1" spc="10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48955" name="object 4"/>
          <p:cNvSpPr/>
          <p:nvPr/>
        </p:nvSpPr>
        <p:spPr>
          <a:xfrm>
            <a:off x="2136140" y="1828800"/>
            <a:ext cx="7920990" cy="3445510"/>
          </a:xfrm>
          <a:custGeom>
            <a:avLst/>
            <a:gdLst/>
            <a:ahLst/>
            <a:cxnLst/>
            <a:rect l="l" t="t" r="r" b="b"/>
            <a:pathLst>
              <a:path w="7920990" h="3445510">
                <a:moveTo>
                  <a:pt x="0" y="0"/>
                </a:moveTo>
                <a:lnTo>
                  <a:pt x="7920989" y="0"/>
                </a:lnTo>
                <a:lnTo>
                  <a:pt x="7920989" y="3445510"/>
                </a:lnTo>
                <a:lnTo>
                  <a:pt x="0" y="344551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6" name="object 5"/>
          <p:cNvSpPr/>
          <p:nvPr/>
        </p:nvSpPr>
        <p:spPr>
          <a:xfrm>
            <a:off x="2136140" y="1828800"/>
            <a:ext cx="7920990" cy="3445510"/>
          </a:xfrm>
          <a:custGeom>
            <a:avLst/>
            <a:gdLst/>
            <a:ahLst/>
            <a:cxnLst/>
            <a:rect l="l" t="t" r="r" b="b"/>
            <a:pathLst>
              <a:path w="7920990" h="3445510">
                <a:moveTo>
                  <a:pt x="3961130" y="3445510"/>
                </a:moveTo>
                <a:lnTo>
                  <a:pt x="0" y="3445510"/>
                </a:lnTo>
                <a:lnTo>
                  <a:pt x="0" y="0"/>
                </a:lnTo>
                <a:lnTo>
                  <a:pt x="7920989" y="0"/>
                </a:lnTo>
                <a:lnTo>
                  <a:pt x="7920989" y="3445510"/>
                </a:lnTo>
                <a:lnTo>
                  <a:pt x="3961130" y="344551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57" name="object 6"/>
          <p:cNvSpPr txBox="1"/>
          <p:nvPr/>
        </p:nvSpPr>
        <p:spPr>
          <a:xfrm>
            <a:off x="1830070" y="1958931"/>
            <a:ext cx="7543800" cy="4003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5605" marR="128905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ere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tr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ral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si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es</a:t>
            </a:r>
            <a:r>
              <a:rPr sz="2000" b="1" spc="-5" dirty="0">
                <a:latin typeface="Consolas"/>
                <a:cs typeface="Consolas"/>
              </a:rPr>
              <a:t>c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p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q</a:t>
            </a:r>
            <a:r>
              <a:rPr sz="2000" b="1" spc="-15" dirty="0">
                <a:latin typeface="Consolas"/>
                <a:cs typeface="Consolas"/>
              </a:rPr>
              <a:t>ue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 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q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ot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on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"\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H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ll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,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Ju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",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."; 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p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"C</a:t>
            </a:r>
            <a:r>
              <a:rPr sz="2000" b="1" spc="-5" dirty="0">
                <a:latin typeface="Consolas"/>
                <a:cs typeface="Consolas"/>
              </a:rPr>
              <a:t>: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WI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\\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ts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ar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.</a:t>
            </a:r>
            <a:r>
              <a:rPr sz="2000" b="1" spc="-15" dirty="0">
                <a:latin typeface="Consolas"/>
                <a:cs typeface="Consolas"/>
              </a:rPr>
              <a:t>ex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";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5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395605" marR="409575">
              <a:lnSpc>
                <a:spcPct val="110000"/>
              </a:lnSpc>
            </a:pPr>
            <a:r>
              <a:rPr sz="2000" b="1" spc="-15" dirty="0">
                <a:latin typeface="Consolas"/>
                <a:cs typeface="Consolas"/>
              </a:rPr>
              <a:t>//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ere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ex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p</a:t>
            </a:r>
            <a:r>
              <a:rPr sz="2000" b="1" spc="-15" dirty="0">
                <a:latin typeface="Consolas"/>
                <a:cs typeface="Consolas"/>
              </a:rPr>
              <a:t>le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of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us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ge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of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@ q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at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on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@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lo,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J</a:t>
            </a:r>
            <a:r>
              <a:rPr sz="2000" b="1" spc="-15" dirty="0">
                <a:latin typeface="Consolas"/>
                <a:cs typeface="Consolas"/>
              </a:rPr>
              <a:t>im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y</a:t>
            </a:r>
            <a:r>
              <a:rPr sz="2000" b="1" spc="-5" dirty="0">
                <a:latin typeface="Consolas"/>
                <a:cs typeface="Consolas"/>
              </a:rPr>
              <a:t>!</a:t>
            </a:r>
            <a:r>
              <a:rPr sz="2000" b="1" spc="-15" dirty="0">
                <a:latin typeface="Consolas"/>
                <a:cs typeface="Consolas"/>
              </a:rPr>
              <a:t>",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sw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d.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; p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@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C: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NN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\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ar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\</a:t>
            </a:r>
            <a:r>
              <a:rPr sz="2000" b="1" spc="-15" dirty="0">
                <a:latin typeface="Consolas"/>
                <a:cs typeface="Consolas"/>
              </a:rPr>
              <a:t>Da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.e</a:t>
            </a:r>
            <a:r>
              <a:rPr sz="2000" b="1" spc="-5" dirty="0">
                <a:latin typeface="Consolas"/>
                <a:cs typeface="Consolas"/>
              </a:rPr>
              <a:t>x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"</a:t>
            </a:r>
            <a:r>
              <a:rPr sz="2000" b="1" spc="-15" dirty="0">
                <a:latin typeface="Consolas"/>
                <a:cs typeface="Consolas"/>
              </a:rPr>
              <a:t>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52"/>
              </a:spcBef>
            </a:pPr>
            <a:endParaRPr sz="2450" dirty="0">
              <a:latin typeface="Times New Roman"/>
              <a:cs typeface="Times New Roman"/>
            </a:endParaRPr>
          </a:p>
          <a:p>
            <a:pPr marL="395605"/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ng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@</a:t>
            </a:r>
            <a:r>
              <a:rPr sz="2000" b="1" spc="-15" dirty="0">
                <a:latin typeface="Consolas"/>
                <a:cs typeface="Consolas"/>
              </a:rPr>
              <a:t>"s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me</a:t>
            </a:r>
            <a:r>
              <a:rPr lang="en-US" sz="2000" b="1" spc="-15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x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";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47"/>
              </a:spcBef>
            </a:pPr>
            <a:endParaRPr sz="2750" dirty="0">
              <a:latin typeface="Times New Roman"/>
              <a:cs typeface="Times New Roman"/>
            </a:endParaRPr>
          </a:p>
          <a:p>
            <a:pPr marL="294640" indent="-281940">
              <a:buClr>
                <a:srgbClr val="B4DAE4"/>
              </a:buClr>
              <a:buSzPct val="70312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uo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\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"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""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!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1048958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734800" y="61722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61</a:t>
            </a:fld>
            <a:endParaRPr lang="en-US" spc="-1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object 2"/>
          <p:cNvSpPr txBox="1"/>
          <p:nvPr/>
        </p:nvSpPr>
        <p:spPr>
          <a:xfrm>
            <a:off x="4149089" y="2208751"/>
            <a:ext cx="389255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St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3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-10" dirty="0">
                <a:solidFill>
                  <a:srgbClr val="CCFF33"/>
                </a:solidFill>
                <a:latin typeface="Corbel"/>
                <a:cs typeface="Corbel"/>
              </a:rPr>
              <a:t>it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ls</a:t>
            </a:r>
            <a:endParaRPr sz="5000">
              <a:latin typeface="Corbel"/>
              <a:cs typeface="Corbel"/>
            </a:endParaRPr>
          </a:p>
          <a:p>
            <a:pPr marL="1905" algn="ctr">
              <a:spcBef>
                <a:spcPts val="71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61" name="object 3"/>
          <p:cNvSpPr/>
          <p:nvPr/>
        </p:nvSpPr>
        <p:spPr>
          <a:xfrm>
            <a:off x="2743200" y="3858260"/>
            <a:ext cx="6668770" cy="192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2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43267" y="60198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62</a:t>
            </a:fld>
            <a:endParaRPr lang="en-US" spc="-1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object 2"/>
          <p:cNvSpPr txBox="1"/>
          <p:nvPr/>
        </p:nvSpPr>
        <p:spPr>
          <a:xfrm>
            <a:off x="4094479" y="2437351"/>
            <a:ext cx="400304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ull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32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965" name="object 3"/>
          <p:cNvSpPr/>
          <p:nvPr/>
        </p:nvSpPr>
        <p:spPr>
          <a:xfrm>
            <a:off x="1828800" y="2188210"/>
            <a:ext cx="6102350" cy="447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6" name="object 4"/>
          <p:cNvSpPr/>
          <p:nvPr/>
        </p:nvSpPr>
        <p:spPr>
          <a:xfrm>
            <a:off x="6936740" y="3211830"/>
            <a:ext cx="3041650" cy="3133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7" name="object 5"/>
          <p:cNvSpPr/>
          <p:nvPr/>
        </p:nvSpPr>
        <p:spPr>
          <a:xfrm>
            <a:off x="7570470" y="85090"/>
            <a:ext cx="1969770" cy="25057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68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11743267" y="5943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63</a:t>
            </a:fld>
            <a:endParaRPr lang="en-US" spc="-1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5278755"/>
            <a:r>
              <a:rPr spc="-45" dirty="0"/>
              <a:t>N</a:t>
            </a:r>
            <a:r>
              <a:rPr spc="-35" dirty="0"/>
              <a:t>u</a:t>
            </a:r>
            <a:r>
              <a:rPr dirty="0"/>
              <a:t>ll</a:t>
            </a:r>
            <a:r>
              <a:rPr spc="-35" dirty="0"/>
              <a:t>a</a:t>
            </a:r>
            <a:r>
              <a:rPr dirty="0"/>
              <a:t>bl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30" dirty="0"/>
              <a:t>Typ</a:t>
            </a:r>
            <a:r>
              <a:rPr spc="-20" dirty="0"/>
              <a:t>es</a:t>
            </a:r>
          </a:p>
        </p:txBody>
      </p:sp>
      <p:sp>
        <p:nvSpPr>
          <p:cNvPr id="1048971" name="object 3"/>
          <p:cNvSpPr txBox="1"/>
          <p:nvPr/>
        </p:nvSpPr>
        <p:spPr>
          <a:xfrm>
            <a:off x="304800" y="1198920"/>
            <a:ext cx="11380892" cy="4079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he</a:t>
            </a:r>
            <a:r>
              <a:rPr lang="en-US" sz="3200" b="1" spc="-2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S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y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s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t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e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m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.N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u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ll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a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b</a:t>
            </a:r>
            <a:r>
              <a:rPr sz="3200" b="1" spc="-10" dirty="0" err="1">
                <a:solidFill>
                  <a:srgbClr val="FF0000"/>
                </a:solidFill>
                <a:latin typeface="Consolas"/>
                <a:cs typeface="Consolas"/>
              </a:rPr>
              <a:t>l</a:t>
            </a:r>
            <a:r>
              <a:rPr sz="3200" b="1" spc="-20" dirty="0" err="1">
                <a:solidFill>
                  <a:srgbClr val="FF0000"/>
                </a:solidFill>
                <a:latin typeface="Consolas"/>
                <a:cs typeface="Consolas"/>
              </a:rPr>
              <a:t>e</a:t>
            </a:r>
            <a:r>
              <a:rPr sz="3200" b="1" spc="-1100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ruc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28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th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000" b="1" spc="-25" dirty="0">
                <a:solidFill>
                  <a:srgbClr val="D9ECF1"/>
                </a:solidFill>
                <a:latin typeface="Corbel"/>
                <a:cs typeface="Corbel"/>
              </a:rPr>
              <a:t>r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imi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t</a:t>
            </a:r>
            <a:r>
              <a:rPr sz="3000" b="1" spc="-15" dirty="0">
                <a:solidFill>
                  <a:srgbClr val="D9ECF1"/>
                </a:solidFill>
                <a:latin typeface="Corbel"/>
                <a:cs typeface="Corbel"/>
              </a:rPr>
              <a:t>i</a:t>
            </a:r>
            <a:r>
              <a:rPr sz="3000" b="1" spc="5" dirty="0">
                <a:solidFill>
                  <a:srgbClr val="D9ECF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D9ECF1"/>
                </a:solidFill>
                <a:latin typeface="Corbel"/>
                <a:cs typeface="Corbel"/>
              </a:rPr>
              <a:t> t</a:t>
            </a:r>
            <a:r>
              <a:rPr sz="3000" b="1" spc="-35" dirty="0">
                <a:solidFill>
                  <a:srgbClr val="D9ECF1"/>
                </a:solidFill>
                <a:latin typeface="Corbel"/>
                <a:cs typeface="Corbel"/>
              </a:rPr>
              <a:t>y</a:t>
            </a:r>
            <a:r>
              <a:rPr sz="3000" b="1" spc="-20" dirty="0">
                <a:solidFill>
                  <a:srgbClr val="D9ECF1"/>
                </a:solidFill>
                <a:latin typeface="Corbel"/>
                <a:cs typeface="Corbel"/>
              </a:rPr>
              <a:t>p</a:t>
            </a:r>
            <a:r>
              <a:rPr sz="3000" b="1" spc="-30" dirty="0">
                <a:solidFill>
                  <a:srgbClr val="D9ECF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D9ECF1"/>
                </a:solidFill>
                <a:latin typeface="Corbel"/>
                <a:cs typeface="Corbel"/>
              </a:rPr>
              <a:t>s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25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.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nt</a:t>
            </a:r>
            <a:r>
              <a:rPr sz="3000" b="1" spc="-25" dirty="0">
                <a:solidFill>
                  <a:srgbClr val="D9ECF1"/>
                </a:solidFill>
                <a:latin typeface="Consolas"/>
                <a:cs typeface="Consolas"/>
              </a:rPr>
              <a:t>?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35" dirty="0">
                <a:solidFill>
                  <a:srgbClr val="D9ECF1"/>
                </a:solidFill>
                <a:latin typeface="Consolas"/>
                <a:cs typeface="Consolas"/>
              </a:rPr>
              <a:t>?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3200" dirty="0">
              <a:latin typeface="Corbel"/>
              <a:cs typeface="Corbel"/>
            </a:endParaRPr>
          </a:p>
          <a:p>
            <a:pPr marL="294640" marR="6350" indent="-281940" algn="just">
              <a:lnSpc>
                <a:spcPct val="102000"/>
              </a:lnSpc>
              <a:spcBef>
                <a:spcPts val="118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20" dirty="0">
                <a:solidFill>
                  <a:srgbClr val="FF0000"/>
                </a:solidFill>
                <a:latin typeface="Consolas"/>
                <a:cs typeface="Consolas"/>
              </a:rPr>
              <a:t>N</a:t>
            </a:r>
            <a:r>
              <a:rPr sz="3200" b="1" spc="-10" dirty="0">
                <a:solidFill>
                  <a:srgbClr val="FF0000"/>
                </a:solidFill>
                <a:latin typeface="Consolas"/>
                <a:cs typeface="Consolas"/>
              </a:rPr>
              <a:t>u</a:t>
            </a:r>
            <a:r>
              <a:rPr sz="3200" b="1" spc="-20" dirty="0">
                <a:solidFill>
                  <a:srgbClr val="FF0000"/>
                </a:solidFill>
                <a:latin typeface="Consolas"/>
                <a:cs typeface="Consolas"/>
              </a:rPr>
              <a:t>l</a:t>
            </a:r>
            <a:r>
              <a:rPr sz="3200" b="1" spc="-10" dirty="0">
                <a:solidFill>
                  <a:srgbClr val="FF0000"/>
                </a:solidFill>
                <a:latin typeface="Consolas"/>
                <a:cs typeface="Consolas"/>
              </a:rPr>
              <a:t>l</a:t>
            </a:r>
            <a:r>
              <a:rPr sz="3200" b="1" spc="-20" dirty="0">
                <a:solidFill>
                  <a:srgbClr val="FF0000"/>
                </a:solidFill>
                <a:latin typeface="Consolas"/>
                <a:cs typeface="Consolas"/>
              </a:rPr>
              <a:t>a</a:t>
            </a:r>
            <a:r>
              <a:rPr sz="3200" b="1" spc="-10" dirty="0">
                <a:solidFill>
                  <a:srgbClr val="FF0000"/>
                </a:solidFill>
                <a:latin typeface="Consolas"/>
                <a:cs typeface="Consolas"/>
              </a:rPr>
              <a:t>b</a:t>
            </a:r>
            <a:r>
              <a:rPr sz="3200" b="1" spc="-20" dirty="0">
                <a:solidFill>
                  <a:srgbClr val="FF0000"/>
                </a:solidFill>
                <a:latin typeface="Consolas"/>
                <a:cs typeface="Consolas"/>
              </a:rPr>
              <a:t>e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nde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ll</a:t>
            </a:r>
            <a:r>
              <a:rPr sz="3200" b="1" spc="-110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endParaRPr sz="3200" dirty="0">
              <a:latin typeface="Corbel"/>
              <a:cs typeface="Corbel"/>
            </a:endParaRPr>
          </a:p>
          <a:p>
            <a:pPr marL="294640" marR="5080" indent="-281940" algn="just">
              <a:lnSpc>
                <a:spcPct val="101800"/>
              </a:lnSpc>
              <a:spcBef>
                <a:spcPts val="120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 w</a:t>
            </a:r>
            <a:r>
              <a:rPr sz="3200" b="1" spc="-3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ta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es</a:t>
            </a:r>
            <a:r>
              <a:rPr sz="3200" b="1" spc="-109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ot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ruc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200" b="1" spc="-1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2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endParaRPr sz="3200" dirty="0">
              <a:latin typeface="Consolas"/>
              <a:cs typeface="Consolas"/>
            </a:endParaRPr>
          </a:p>
        </p:txBody>
      </p:sp>
      <p:sp>
        <p:nvSpPr>
          <p:cNvPr id="1048972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1743267" y="58674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64</a:t>
            </a:fld>
            <a:endParaRPr lang="en-US" spc="-1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00544"/>
          </a:xfrm>
          <a:prstGeom prst="rect">
            <a:avLst/>
          </a:prstGeom>
        </p:spPr>
        <p:txBody>
          <a:bodyPr vert="horz" wrap="square" lIns="0" tIns="183202" rIns="0" bIns="0" rtlCol="0">
            <a:spAutoFit/>
          </a:bodyPr>
          <a:lstStyle/>
          <a:p>
            <a:pPr marL="2905125"/>
            <a:r>
              <a:rPr spc="-30" dirty="0"/>
              <a:t>N</a:t>
            </a:r>
            <a:r>
              <a:rPr spc="-35" dirty="0"/>
              <a:t>u</a:t>
            </a:r>
            <a:r>
              <a:rPr dirty="0"/>
              <a:t>ll</a:t>
            </a:r>
            <a:r>
              <a:rPr spc="-35" dirty="0"/>
              <a:t>a</a:t>
            </a:r>
            <a:r>
              <a:rPr dirty="0"/>
              <a:t>bl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30" dirty="0"/>
              <a:t>Typ</a:t>
            </a:r>
            <a:r>
              <a:rPr spc="-20" dirty="0"/>
              <a:t>es</a:t>
            </a:r>
            <a:r>
              <a:rPr dirty="0"/>
              <a:t> –</a:t>
            </a:r>
            <a:r>
              <a:rPr spc="5" dirty="0"/>
              <a:t> </a:t>
            </a:r>
            <a:r>
              <a:rPr spc="-25" dirty="0"/>
              <a:t>E</a:t>
            </a:r>
            <a:r>
              <a:rPr spc="5" dirty="0"/>
              <a:t>x</a:t>
            </a:r>
            <a:r>
              <a:rPr spc="-35" dirty="0"/>
              <a:t>a</a:t>
            </a:r>
            <a:r>
              <a:rPr dirty="0"/>
              <a:t>m</a:t>
            </a:r>
            <a:r>
              <a:rPr spc="-35" dirty="0"/>
              <a:t>p</a:t>
            </a:r>
            <a:r>
              <a:rPr dirty="0"/>
              <a:t>l</a:t>
            </a:r>
            <a:r>
              <a:rPr spc="-25" dirty="0"/>
              <a:t>e</a:t>
            </a:r>
          </a:p>
        </p:txBody>
      </p:sp>
      <p:sp>
        <p:nvSpPr>
          <p:cNvPr id="1048975" name="object 3"/>
          <p:cNvSpPr/>
          <p:nvPr/>
        </p:nvSpPr>
        <p:spPr>
          <a:xfrm>
            <a:off x="1844040" y="1371600"/>
            <a:ext cx="8458200" cy="1938020"/>
          </a:xfrm>
          <a:custGeom>
            <a:avLst/>
            <a:gdLst/>
            <a:ahLst/>
            <a:cxnLst/>
            <a:rect l="l" t="t" r="r" b="b"/>
            <a:pathLst>
              <a:path w="8458200" h="1938020">
                <a:moveTo>
                  <a:pt x="0" y="0"/>
                </a:moveTo>
                <a:lnTo>
                  <a:pt x="8458200" y="0"/>
                </a:lnTo>
                <a:lnTo>
                  <a:pt x="8458200" y="1938020"/>
                </a:lnTo>
                <a:lnTo>
                  <a:pt x="0" y="1938020"/>
                </a:lnTo>
                <a:lnTo>
                  <a:pt x="0" y="0"/>
                </a:lnTo>
                <a:close/>
              </a:path>
            </a:pathLst>
          </a:custGeom>
          <a:solidFill>
            <a:srgbClr val="B4DA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6" name="object 4"/>
          <p:cNvSpPr/>
          <p:nvPr/>
        </p:nvSpPr>
        <p:spPr>
          <a:xfrm>
            <a:off x="1844040" y="1371600"/>
            <a:ext cx="8458200" cy="1938020"/>
          </a:xfrm>
          <a:custGeom>
            <a:avLst/>
            <a:gdLst/>
            <a:ahLst/>
            <a:cxnLst/>
            <a:rect l="l" t="t" r="r" b="b"/>
            <a:pathLst>
              <a:path w="8458200" h="1938020">
                <a:moveTo>
                  <a:pt x="4229100" y="1938020"/>
                </a:moveTo>
                <a:lnTo>
                  <a:pt x="0" y="1938020"/>
                </a:lnTo>
                <a:lnTo>
                  <a:pt x="0" y="0"/>
                </a:lnTo>
                <a:lnTo>
                  <a:pt x="8458200" y="0"/>
                </a:lnTo>
                <a:lnTo>
                  <a:pt x="8458200" y="1938020"/>
                </a:lnTo>
                <a:lnTo>
                  <a:pt x="4229100" y="1938020"/>
                </a:lnTo>
                <a:close/>
              </a:path>
            </a:pathLst>
          </a:custGeom>
          <a:ln w="12579">
            <a:solidFill>
              <a:srgbClr val="8FC9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77" name="object 5"/>
          <p:cNvSpPr txBox="1"/>
          <p:nvPr/>
        </p:nvSpPr>
        <p:spPr>
          <a:xfrm>
            <a:off x="1830070" y="1006828"/>
            <a:ext cx="8388350" cy="3118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3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am</a:t>
            </a:r>
            <a:r>
              <a:rPr sz="2800" b="1" spc="-3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ge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endParaRPr sz="2800" dirty="0">
              <a:latin typeface="Corbel"/>
              <a:cs typeface="Corbel"/>
            </a:endParaRPr>
          </a:p>
          <a:p>
            <a:pPr marL="103505" marR="4912360">
              <a:lnSpc>
                <a:spcPts val="2350"/>
              </a:lnSpc>
              <a:spcBef>
                <a:spcPts val="570"/>
              </a:spcBef>
            </a:pP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t?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me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g</a:t>
            </a:r>
            <a:r>
              <a:rPr sz="2000" b="1" spc="-15" dirty="0">
                <a:latin typeface="Consolas"/>
                <a:cs typeface="Consolas"/>
              </a:rPr>
              <a:t>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nu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l; C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.W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(</a:t>
            </a:r>
            <a:endParaRPr sz="2000" dirty="0">
              <a:latin typeface="Consolas"/>
              <a:cs typeface="Consolas"/>
            </a:endParaRPr>
          </a:p>
          <a:p>
            <a:pPr marL="103505" marR="5080" indent="280670">
              <a:lnSpc>
                <a:spcPts val="2350"/>
              </a:lnSpc>
              <a:spcBef>
                <a:spcPts val="10"/>
              </a:spcBef>
            </a:pP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ger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ull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-</a:t>
            </a:r>
            <a:r>
              <a:rPr sz="2000" b="1" spc="-15" dirty="0">
                <a:latin typeface="Consolas"/>
                <a:cs typeface="Consolas"/>
              </a:rPr>
              <a:t>&gt;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+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eI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te</a:t>
            </a:r>
            <a:r>
              <a:rPr sz="2000" b="1" spc="-5" dirty="0">
                <a:latin typeface="Consolas"/>
                <a:cs typeface="Consolas"/>
              </a:rPr>
              <a:t>g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); 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eg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5;</a:t>
            </a:r>
            <a:endParaRPr sz="2000" dirty="0">
              <a:latin typeface="Consolas"/>
              <a:cs typeface="Consolas"/>
            </a:endParaRPr>
          </a:p>
          <a:p>
            <a:pPr marL="103505">
              <a:lnSpc>
                <a:spcPts val="2255"/>
              </a:lnSpc>
            </a:pPr>
            <a:r>
              <a:rPr sz="2000" b="1" spc="-15" dirty="0">
                <a:latin typeface="Consolas"/>
                <a:cs typeface="Consolas"/>
              </a:rPr>
              <a:t>C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.W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(</a:t>
            </a:r>
            <a:endParaRPr sz="2000" dirty="0">
              <a:latin typeface="Consolas"/>
              <a:cs typeface="Consolas"/>
            </a:endParaRPr>
          </a:p>
          <a:p>
            <a:pPr marL="384175">
              <a:lnSpc>
                <a:spcPts val="2375"/>
              </a:lnSpc>
              <a:tabLst>
                <a:tab pos="6273165" algn="l"/>
              </a:tabLst>
            </a:pP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ger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v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5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-</a:t>
            </a:r>
            <a:r>
              <a:rPr sz="2000" b="1" spc="-15" dirty="0">
                <a:latin typeface="Consolas"/>
                <a:cs typeface="Consolas"/>
              </a:rPr>
              <a:t>&gt;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+</a:t>
            </a:r>
            <a:r>
              <a:rPr sz="2000" b="1" dirty="0">
                <a:latin typeface="Consolas"/>
                <a:cs typeface="Consolas"/>
              </a:rPr>
              <a:t>	</a:t>
            </a:r>
            <a:r>
              <a:rPr sz="2000" b="1" spc="-15" dirty="0">
                <a:latin typeface="Consolas"/>
                <a:cs typeface="Consolas"/>
              </a:rPr>
              <a:t>so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nt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ge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);</a:t>
            </a:r>
            <a:endParaRPr sz="2000" dirty="0">
              <a:latin typeface="Consolas"/>
              <a:cs typeface="Consolas"/>
            </a:endParaRPr>
          </a:p>
          <a:p>
            <a:pPr>
              <a:spcBef>
                <a:spcPts val="4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/>
            <a:r>
              <a:rPr sz="2800" b="1" spc="-35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am</a:t>
            </a:r>
            <a:r>
              <a:rPr sz="2800" b="1" spc="-35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D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le</a:t>
            </a:r>
            <a:r>
              <a:rPr sz="2800" b="1" dirty="0">
                <a:solidFill>
                  <a:srgbClr val="EAFFC1"/>
                </a:solidFill>
                <a:latin typeface="Corbel"/>
                <a:cs typeface="Corbel"/>
              </a:rPr>
              <a:t>: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8978" name="object 6"/>
          <p:cNvSpPr txBox="1"/>
          <p:nvPr/>
        </p:nvSpPr>
        <p:spPr>
          <a:xfrm>
            <a:off x="1844040" y="4173220"/>
            <a:ext cx="8459470" cy="2532380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 marR="4710430"/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le?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D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ub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n</a:t>
            </a:r>
            <a:r>
              <a:rPr sz="2000" b="1" spc="-15" dirty="0">
                <a:latin typeface="Consolas"/>
                <a:cs typeface="Consolas"/>
              </a:rPr>
              <a:t>ul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; C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.W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(</a:t>
            </a:r>
            <a:endParaRPr sz="2000" dirty="0">
              <a:latin typeface="Consolas"/>
              <a:cs typeface="Consolas"/>
            </a:endParaRPr>
          </a:p>
          <a:p>
            <a:pPr marL="364490"/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mb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ll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va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-</a:t>
            </a:r>
            <a:r>
              <a:rPr sz="2000" b="1" spc="-15" dirty="0">
                <a:latin typeface="Consolas"/>
                <a:cs typeface="Consolas"/>
              </a:rPr>
              <a:t>&gt;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</a:t>
            </a:r>
            <a:endParaRPr sz="2000" dirty="0">
              <a:latin typeface="Consolas"/>
              <a:cs typeface="Consolas"/>
            </a:endParaRPr>
          </a:p>
          <a:p>
            <a:pPr marL="83820" marR="5831840" indent="280670">
              <a:spcBef>
                <a:spcPts val="10"/>
              </a:spcBef>
            </a:pPr>
            <a:r>
              <a:rPr sz="2000" b="1" spc="-15" dirty="0">
                <a:latin typeface="Consolas"/>
                <a:cs typeface="Consolas"/>
              </a:rPr>
              <a:t>+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so</a:t>
            </a:r>
            <a:r>
              <a:rPr sz="2000" b="1" spc="-5" dirty="0">
                <a:latin typeface="Consolas"/>
                <a:cs typeface="Consolas"/>
              </a:rPr>
              <a:t>m</a:t>
            </a:r>
            <a:r>
              <a:rPr sz="2000" b="1" spc="-15" dirty="0">
                <a:latin typeface="Consolas"/>
                <a:cs typeface="Consolas"/>
              </a:rPr>
              <a:t>eD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u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); 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Do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ble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=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2</a:t>
            </a:r>
            <a:r>
              <a:rPr sz="2000" b="1" spc="-15" dirty="0">
                <a:latin typeface="Consolas"/>
                <a:cs typeface="Consolas"/>
              </a:rPr>
              <a:t>.5; C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s</a:t>
            </a:r>
            <a:r>
              <a:rPr sz="2000" b="1" spc="-15" dirty="0">
                <a:latin typeface="Consolas"/>
                <a:cs typeface="Consolas"/>
              </a:rPr>
              <a:t>ol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.W</a:t>
            </a:r>
            <a:r>
              <a:rPr sz="2000" b="1" spc="-5" dirty="0">
                <a:latin typeface="Consolas"/>
                <a:cs typeface="Consolas"/>
              </a:rPr>
              <a:t>r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in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(</a:t>
            </a:r>
            <a:endParaRPr sz="2000" dirty="0">
              <a:latin typeface="Consolas"/>
              <a:cs typeface="Consolas"/>
            </a:endParaRPr>
          </a:p>
          <a:p>
            <a:pPr marL="364490" marR="1906270"/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is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he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al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n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mb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r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w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th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v</a:t>
            </a:r>
            <a:r>
              <a:rPr sz="2000" b="1" spc="-5" dirty="0">
                <a:latin typeface="Consolas"/>
                <a:cs typeface="Consolas"/>
              </a:rPr>
              <a:t>a</a:t>
            </a:r>
            <a:r>
              <a:rPr sz="2000" b="1" spc="-15" dirty="0">
                <a:latin typeface="Consolas"/>
                <a:cs typeface="Consolas"/>
              </a:rPr>
              <a:t>lue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5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-&gt;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+ s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me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ou</a:t>
            </a:r>
            <a:r>
              <a:rPr sz="2000" b="1" spc="-5" dirty="0">
                <a:latin typeface="Consolas"/>
                <a:cs typeface="Consolas"/>
              </a:rPr>
              <a:t>b</a:t>
            </a:r>
            <a:r>
              <a:rPr sz="2000" b="1" spc="-15" dirty="0">
                <a:latin typeface="Consolas"/>
                <a:cs typeface="Consolas"/>
              </a:rPr>
              <a:t>l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);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8979" name="Slide Number Placeholder 6"/>
          <p:cNvSpPr>
            <a:spLocks noGrp="1"/>
          </p:cNvSpPr>
          <p:nvPr>
            <p:ph type="sldNum" sz="quarter" idx="7"/>
          </p:nvPr>
        </p:nvSpPr>
        <p:spPr>
          <a:xfrm>
            <a:off x="11743267" y="60198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65</a:t>
            </a:fld>
            <a:endParaRPr lang="en-US" spc="-1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1" name="object 2"/>
          <p:cNvSpPr txBox="1"/>
          <p:nvPr/>
        </p:nvSpPr>
        <p:spPr>
          <a:xfrm>
            <a:off x="4094479" y="2819621"/>
            <a:ext cx="400304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ull</a:t>
            </a:r>
            <a:r>
              <a:rPr sz="5000" b="1" spc="10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b</a:t>
            </a:r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l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32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  <a:p>
            <a:pPr algn="ctr">
              <a:spcBef>
                <a:spcPts val="680"/>
              </a:spcBef>
            </a:pP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F9F6C7"/>
                </a:solidFill>
                <a:latin typeface="Corbel"/>
                <a:cs typeface="Corbel"/>
              </a:rPr>
              <a:t>ve</a:t>
            </a:r>
            <a:r>
              <a:rPr sz="2800" b="1" spc="-5" dirty="0">
                <a:solidFill>
                  <a:srgbClr val="F9F6C7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F9F6C7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F9F6C7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48982" name="object 4"/>
          <p:cNvSpPr/>
          <p:nvPr/>
        </p:nvSpPr>
        <p:spPr>
          <a:xfrm>
            <a:off x="1950719" y="3235961"/>
            <a:ext cx="3774440" cy="2773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3" name="object 5"/>
          <p:cNvSpPr/>
          <p:nvPr/>
        </p:nvSpPr>
        <p:spPr>
          <a:xfrm>
            <a:off x="6413500" y="3285490"/>
            <a:ext cx="3181350" cy="2938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4" name="Slide Number Placeholder 5"/>
          <p:cNvSpPr>
            <a:spLocks noGrp="1"/>
          </p:cNvSpPr>
          <p:nvPr>
            <p:ph type="sldNum" sz="quarter" idx="7"/>
          </p:nvPr>
        </p:nvSpPr>
        <p:spPr>
          <a:xfrm>
            <a:off x="11743267" y="59436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66</a:t>
            </a:fld>
            <a:endParaRPr lang="en-US" spc="-1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6" name="object 2"/>
          <p:cNvSpPr txBox="1"/>
          <p:nvPr/>
        </p:nvSpPr>
        <p:spPr>
          <a:xfrm>
            <a:off x="3542030" y="3125569"/>
            <a:ext cx="495744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0" b="1" spc="-5" dirty="0">
                <a:solidFill>
                  <a:srgbClr val="E7FFC7"/>
                </a:solidFill>
                <a:latin typeface="Corbel"/>
                <a:cs typeface="Corbel"/>
              </a:rPr>
              <a:t>Q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u</a:t>
            </a:r>
            <a:r>
              <a:rPr sz="8000" b="1" spc="-45" dirty="0">
                <a:solidFill>
                  <a:srgbClr val="E7FFC7"/>
                </a:solidFill>
                <a:latin typeface="Corbel"/>
                <a:cs typeface="Corbel"/>
              </a:rPr>
              <a:t>e</a:t>
            </a:r>
            <a:r>
              <a:rPr sz="8000" b="1" spc="-30" dirty="0">
                <a:solidFill>
                  <a:srgbClr val="E7FFC7"/>
                </a:solidFill>
                <a:latin typeface="Corbel"/>
                <a:cs typeface="Corbel"/>
              </a:rPr>
              <a:t>s</a:t>
            </a:r>
            <a:r>
              <a:rPr sz="8000" b="1" spc="-40" dirty="0">
                <a:solidFill>
                  <a:srgbClr val="E7FFC7"/>
                </a:solidFill>
                <a:latin typeface="Corbel"/>
                <a:cs typeface="Corbel"/>
              </a:rPr>
              <a:t>t</a:t>
            </a:r>
            <a:r>
              <a:rPr sz="8000" b="1" spc="-10" dirty="0">
                <a:solidFill>
                  <a:srgbClr val="E7FFC7"/>
                </a:solidFill>
                <a:latin typeface="Corbel"/>
                <a:cs typeface="Corbel"/>
              </a:rPr>
              <a:t>i</a:t>
            </a:r>
            <a:r>
              <a:rPr sz="8000" b="1" spc="-55" dirty="0">
                <a:solidFill>
                  <a:srgbClr val="E7FFC7"/>
                </a:solidFill>
                <a:latin typeface="Corbel"/>
                <a:cs typeface="Corbel"/>
              </a:rPr>
              <a:t>o</a:t>
            </a:r>
            <a:r>
              <a:rPr sz="8000" b="1" spc="-45" dirty="0">
                <a:solidFill>
                  <a:srgbClr val="E7FFC7"/>
                </a:solidFill>
                <a:latin typeface="Corbel"/>
                <a:cs typeface="Corbel"/>
              </a:rPr>
              <a:t>n</a:t>
            </a:r>
            <a:r>
              <a:rPr sz="8000" b="1" spc="-30" dirty="0">
                <a:solidFill>
                  <a:srgbClr val="E7FFC7"/>
                </a:solidFill>
                <a:latin typeface="Corbel"/>
                <a:cs typeface="Corbel"/>
              </a:rPr>
              <a:t>s</a:t>
            </a:r>
            <a:r>
              <a:rPr sz="8000" b="1" dirty="0">
                <a:solidFill>
                  <a:srgbClr val="E7FFC7"/>
                </a:solidFill>
                <a:latin typeface="Corbel"/>
                <a:cs typeface="Corbel"/>
              </a:rPr>
              <a:t>?</a:t>
            </a:r>
            <a:endParaRPr sz="8000">
              <a:latin typeface="Corbel"/>
              <a:cs typeface="Corbel"/>
            </a:endParaRPr>
          </a:p>
        </p:txBody>
      </p:sp>
      <p:sp>
        <p:nvSpPr>
          <p:cNvPr id="1048987" name="object 3"/>
          <p:cNvSpPr txBox="1"/>
          <p:nvPr/>
        </p:nvSpPr>
        <p:spPr>
          <a:xfrm>
            <a:off x="5952490" y="236904"/>
            <a:ext cx="433832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45540">
              <a:lnSpc>
                <a:spcPct val="101499"/>
              </a:lnSpc>
            </a:pP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P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4000" b="1" spc="-15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m</a:t>
            </a:r>
            <a:r>
              <a:rPr sz="4000" b="1" spc="-5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5" dirty="0">
                <a:solidFill>
                  <a:srgbClr val="CCFF33"/>
                </a:solidFill>
                <a:latin typeface="Corbel"/>
                <a:cs typeface="Corbel"/>
              </a:rPr>
              <a:t>iv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4000" b="1" spc="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Da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spc="-1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250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y</a:t>
            </a:r>
            <a:r>
              <a:rPr sz="4000" b="1" spc="-20" dirty="0">
                <a:solidFill>
                  <a:srgbClr val="CCFF33"/>
                </a:solidFill>
                <a:latin typeface="Corbel"/>
                <a:cs typeface="Corbel"/>
              </a:rPr>
              <a:t>pes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spc="-25" dirty="0">
                <a:solidFill>
                  <a:srgbClr val="CCFF33"/>
                </a:solidFill>
                <a:latin typeface="Corbel"/>
                <a:cs typeface="Corbel"/>
              </a:rPr>
              <a:t>nd</a:t>
            </a:r>
            <a:r>
              <a:rPr sz="4000" b="1" spc="-275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4000" b="1" spc="-30" dirty="0">
                <a:solidFill>
                  <a:srgbClr val="CCFF33"/>
                </a:solidFill>
                <a:latin typeface="Corbel"/>
                <a:cs typeface="Corbel"/>
              </a:rPr>
              <a:t>Var</a:t>
            </a:r>
            <a:r>
              <a:rPr sz="4000" b="1" spc="-5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4000" b="1" spc="-35" dirty="0">
                <a:solidFill>
                  <a:srgbClr val="CCFF33"/>
                </a:solidFill>
                <a:latin typeface="Corbel"/>
                <a:cs typeface="Corbel"/>
              </a:rPr>
              <a:t>a</a:t>
            </a:r>
            <a:r>
              <a:rPr sz="4000" b="1" dirty="0">
                <a:solidFill>
                  <a:srgbClr val="CCFF33"/>
                </a:solidFill>
                <a:latin typeface="Corbel"/>
                <a:cs typeface="Corbel"/>
              </a:rPr>
              <a:t>bl</a:t>
            </a:r>
            <a:r>
              <a:rPr sz="4000" b="1" spc="-20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048988" name="object 4"/>
          <p:cNvSpPr/>
          <p:nvPr/>
        </p:nvSpPr>
        <p:spPr>
          <a:xfrm>
            <a:off x="1524000" y="3925570"/>
            <a:ext cx="2932430" cy="2932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89" name="object 5"/>
          <p:cNvSpPr/>
          <p:nvPr/>
        </p:nvSpPr>
        <p:spPr>
          <a:xfrm>
            <a:off x="7700010" y="3846829"/>
            <a:ext cx="2889249" cy="288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90" name="object 6"/>
          <p:cNvSpPr/>
          <p:nvPr/>
        </p:nvSpPr>
        <p:spPr>
          <a:xfrm>
            <a:off x="4034789" y="3375659"/>
            <a:ext cx="3634740" cy="3482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91" name="object 7"/>
          <p:cNvSpPr/>
          <p:nvPr/>
        </p:nvSpPr>
        <p:spPr>
          <a:xfrm>
            <a:off x="2133600" y="224791"/>
            <a:ext cx="3333750" cy="33362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992" name="Slide Number Placeholder 8"/>
          <p:cNvSpPr>
            <a:spLocks noGrp="1"/>
          </p:cNvSpPr>
          <p:nvPr>
            <p:ph type="sldNum" sz="quarter" idx="7"/>
          </p:nvPr>
        </p:nvSpPr>
        <p:spPr>
          <a:xfrm>
            <a:off x="11743267" y="60198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67</a:t>
            </a:fld>
            <a:endParaRPr lang="en-US" spc="-1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4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6490335"/>
            <a:r>
              <a:rPr spc="-25" dirty="0"/>
              <a:t>E</a:t>
            </a:r>
            <a:r>
              <a:rPr spc="5" dirty="0"/>
              <a:t>x</a:t>
            </a:r>
            <a:r>
              <a:rPr spc="-25" dirty="0"/>
              <a:t>erc</a:t>
            </a:r>
            <a:r>
              <a:rPr spc="-5" dirty="0"/>
              <a:t>i</a:t>
            </a:r>
            <a:r>
              <a:rPr spc="-25" dirty="0"/>
              <a:t>s</a:t>
            </a:r>
            <a:r>
              <a:rPr spc="-20" dirty="0"/>
              <a:t>es</a:t>
            </a:r>
          </a:p>
        </p:txBody>
      </p:sp>
      <p:sp>
        <p:nvSpPr>
          <p:cNvPr id="1048995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658600" y="6208509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68</a:t>
            </a:fld>
            <a:endParaRPr dirty="0"/>
          </a:p>
        </p:txBody>
      </p:sp>
      <p:sp>
        <p:nvSpPr>
          <p:cNvPr id="1048996" name="object 3"/>
          <p:cNvSpPr txBox="1"/>
          <p:nvPr/>
        </p:nvSpPr>
        <p:spPr>
          <a:xfrm>
            <a:off x="838200" y="1235428"/>
            <a:ext cx="10363200" cy="4662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0" marR="111760" indent="-361950">
              <a:lnSpc>
                <a:spcPct val="113100"/>
              </a:lnSpc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app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sb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ho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sh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in</a:t>
            </a:r>
            <a:r>
              <a:rPr sz="28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lo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g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-11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8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93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9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-1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0000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374650" marR="170815" indent="-361950">
              <a:lnSpc>
                <a:spcPct val="113100"/>
              </a:lnSpc>
              <a:spcBef>
                <a:spcPts val="1190"/>
              </a:spcBef>
              <a:buAutoNum type="arabicPeriod"/>
              <a:tabLst>
                <a:tab pos="37465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igned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a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do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6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8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9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892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8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7,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3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56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91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?</a:t>
            </a:r>
            <a:endParaRPr sz="2800" dirty="0">
              <a:latin typeface="Corbel"/>
              <a:cs typeface="Corbel"/>
            </a:endParaRPr>
          </a:p>
          <a:p>
            <a:pPr marL="374650" marR="5080" indent="-361950">
              <a:lnSpc>
                <a:spcPct val="113100"/>
              </a:lnSpc>
              <a:spcBef>
                <a:spcPts val="1190"/>
              </a:spcBef>
              <a:buAutoNum type="arabicPeriod"/>
              <a:tabLst>
                <a:tab pos="374650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og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afe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fl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g-poi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nt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ion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.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01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8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5821045"/>
            <a:r>
              <a:rPr spc="-25" dirty="0"/>
              <a:t>E</a:t>
            </a:r>
            <a:r>
              <a:rPr spc="5" dirty="0"/>
              <a:t>x</a:t>
            </a:r>
            <a:r>
              <a:rPr spc="-25" dirty="0"/>
              <a:t>er</a:t>
            </a:r>
            <a:r>
              <a:rPr spc="-15" dirty="0"/>
              <a:t>c</a:t>
            </a:r>
            <a:r>
              <a:rPr spc="-20" dirty="0"/>
              <a:t>ises</a:t>
            </a:r>
            <a:r>
              <a:rPr dirty="0"/>
              <a:t> </a:t>
            </a:r>
            <a:r>
              <a:rPr spc="-25" dirty="0"/>
              <a:t>(2</a:t>
            </a:r>
            <a:r>
              <a:rPr spc="-15" dirty="0"/>
              <a:t>)</a:t>
            </a:r>
          </a:p>
        </p:txBody>
      </p:sp>
      <p:sp>
        <p:nvSpPr>
          <p:cNvPr id="1048999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582400" y="6216278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69</a:t>
            </a:fld>
            <a:endParaRPr dirty="0"/>
          </a:p>
        </p:txBody>
      </p:sp>
      <p:sp>
        <p:nvSpPr>
          <p:cNvPr id="1049000" name="object 3"/>
          <p:cNvSpPr txBox="1"/>
          <p:nvPr/>
        </p:nvSpPr>
        <p:spPr>
          <a:xfrm>
            <a:off x="685800" y="1235427"/>
            <a:ext cx="10820399" cy="4176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0" marR="299720" indent="-361950">
              <a:lnSpc>
                <a:spcPct val="113100"/>
              </a:lnSpc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eg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4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cim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Use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ad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cim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nta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n.</a:t>
            </a:r>
            <a:endParaRPr sz="2800" dirty="0">
              <a:latin typeface="Corbel"/>
              <a:cs typeface="Corbel"/>
            </a:endParaRPr>
          </a:p>
          <a:p>
            <a:pPr marL="374650" marR="5080" indent="-361950">
              <a:lnSpc>
                <a:spcPct val="113100"/>
              </a:lnSpc>
              <a:spcBef>
                <a:spcPts val="1190"/>
              </a:spcBef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sy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4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Wi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exad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al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374650" marR="213995" indent="-361950">
              <a:lnSpc>
                <a:spcPct val="113100"/>
              </a:lnSpc>
              <a:spcBef>
                <a:spcPts val="1190"/>
              </a:spcBef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is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F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m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ale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app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nder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object 2"/>
          <p:cNvSpPr txBox="1"/>
          <p:nvPr/>
        </p:nvSpPr>
        <p:spPr>
          <a:xfrm>
            <a:off x="4174489" y="1778221"/>
            <a:ext cx="369951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0" b="1" spc="-15" dirty="0">
                <a:solidFill>
                  <a:srgbClr val="CCFF33"/>
                </a:solidFill>
                <a:latin typeface="Corbel"/>
                <a:cs typeface="Corbel"/>
              </a:rPr>
              <a:t>I</a:t>
            </a:r>
            <a:r>
              <a:rPr sz="5000" b="1" spc="-5" dirty="0">
                <a:solidFill>
                  <a:srgbClr val="CCFF33"/>
                </a:solidFill>
                <a:latin typeface="Corbel"/>
                <a:cs typeface="Corbel"/>
              </a:rPr>
              <a:t>n</a:t>
            </a:r>
            <a:r>
              <a:rPr sz="5000" b="1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40" dirty="0">
                <a:solidFill>
                  <a:srgbClr val="CCFF33"/>
                </a:solidFill>
                <a:latin typeface="Corbel"/>
                <a:cs typeface="Corbel"/>
              </a:rPr>
              <a:t>g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</a:t>
            </a:r>
            <a:r>
              <a:rPr sz="5000" b="1" spc="-20" dirty="0">
                <a:solidFill>
                  <a:srgbClr val="CCFF33"/>
                </a:solidFill>
                <a:latin typeface="Corbel"/>
                <a:cs typeface="Corbel"/>
              </a:rPr>
              <a:t>r</a:t>
            </a:r>
            <a:r>
              <a:rPr sz="5000" b="1" spc="-330" dirty="0">
                <a:solidFill>
                  <a:srgbClr val="CCFF33"/>
                </a:solidFill>
                <a:latin typeface="Corbel"/>
                <a:cs typeface="Corbel"/>
              </a:rPr>
              <a:t> </a:t>
            </a:r>
            <a:r>
              <a:rPr sz="5000" b="1" spc="-315" dirty="0">
                <a:solidFill>
                  <a:srgbClr val="CCFF33"/>
                </a:solidFill>
                <a:latin typeface="Corbel"/>
                <a:cs typeface="Corbel"/>
              </a:rPr>
              <a:t>T</a:t>
            </a:r>
            <a:r>
              <a:rPr sz="5000" b="1" spc="-30" dirty="0">
                <a:solidFill>
                  <a:srgbClr val="CCFF33"/>
                </a:solidFill>
                <a:latin typeface="Corbel"/>
                <a:cs typeface="Corbel"/>
              </a:rPr>
              <a:t>yp</a:t>
            </a:r>
            <a:r>
              <a:rPr sz="5000" b="1" spc="-25" dirty="0">
                <a:solidFill>
                  <a:srgbClr val="CCFF33"/>
                </a:solidFill>
                <a:latin typeface="Corbel"/>
                <a:cs typeface="Corbel"/>
              </a:rPr>
              <a:t>es</a:t>
            </a:r>
            <a:endParaRPr sz="5000">
              <a:latin typeface="Corbel"/>
              <a:cs typeface="Corbel"/>
            </a:endParaRPr>
          </a:p>
        </p:txBody>
      </p:sp>
      <p:sp>
        <p:nvSpPr>
          <p:cNvPr id="1048643" name="object 3"/>
          <p:cNvSpPr/>
          <p:nvPr/>
        </p:nvSpPr>
        <p:spPr>
          <a:xfrm>
            <a:off x="2667000" y="3023871"/>
            <a:ext cx="6477000" cy="3072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7</a:t>
            </a:fld>
            <a:endParaRPr lang="en-US" spc="-1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2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5827395"/>
            <a:r>
              <a:rPr spc="-40" dirty="0"/>
              <a:t>E</a:t>
            </a:r>
            <a:r>
              <a:rPr spc="5" dirty="0"/>
              <a:t>x</a:t>
            </a:r>
            <a:r>
              <a:rPr spc="-20" dirty="0"/>
              <a:t>e</a:t>
            </a:r>
            <a:r>
              <a:rPr spc="-25" dirty="0"/>
              <a:t>rc</a:t>
            </a:r>
            <a:r>
              <a:rPr spc="-5" dirty="0"/>
              <a:t>i</a:t>
            </a:r>
            <a:r>
              <a:rPr spc="-25" dirty="0"/>
              <a:t>s</a:t>
            </a:r>
            <a:r>
              <a:rPr spc="-20" dirty="0"/>
              <a:t>es</a:t>
            </a:r>
            <a:r>
              <a:rPr dirty="0"/>
              <a:t> </a:t>
            </a:r>
            <a:r>
              <a:rPr spc="-10" dirty="0"/>
              <a:t>(</a:t>
            </a:r>
            <a:r>
              <a:rPr spc="-35" dirty="0"/>
              <a:t>3</a:t>
            </a:r>
            <a:r>
              <a:rPr spc="-15" dirty="0"/>
              <a:t>)</a:t>
            </a:r>
          </a:p>
        </p:txBody>
      </p:sp>
      <p:sp>
        <p:nvSpPr>
          <p:cNvPr id="1049003" name="object 6"/>
          <p:cNvSpPr txBox="1"/>
          <p:nvPr/>
        </p:nvSpPr>
        <p:spPr>
          <a:xfrm>
            <a:off x="2192020" y="6149058"/>
            <a:ext cx="32391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qu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gs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04" name="object 3"/>
          <p:cNvSpPr txBox="1"/>
          <p:nvPr/>
        </p:nvSpPr>
        <p:spPr>
          <a:xfrm>
            <a:off x="914400" y="1133827"/>
            <a:ext cx="10058399" cy="3821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0" marR="5080" indent="-361950">
              <a:lnSpc>
                <a:spcPct val="107100"/>
              </a:lnSpc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tr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”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“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rl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”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j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ct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 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atena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(mi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add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tr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iti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ze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 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ith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bj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(y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ou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374650" marR="230504" indent="-361950">
              <a:lnSpc>
                <a:spcPct val="107100"/>
              </a:lnSpc>
              <a:spcBef>
                <a:spcPts val="1200"/>
              </a:spcBef>
              <a:buAutoNum type="arabicPeriod"/>
              <a:tabLst>
                <a:tab pos="374650" algn="l"/>
              </a:tabLst>
            </a:pP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tr</a:t>
            </a:r>
            <a:r>
              <a:rPr sz="2800" b="1" spc="-35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2800" b="1" spc="-20" dirty="0">
                <a:solidFill>
                  <a:srgbClr val="D9ECF1"/>
                </a:solidFill>
                <a:latin typeface="Consolas"/>
                <a:cs typeface="Consolas"/>
              </a:rPr>
              <a:t>ng</a:t>
            </a:r>
            <a:r>
              <a:rPr sz="2800" b="1" spc="-969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05" name="object 4"/>
          <p:cNvSpPr txBox="1"/>
          <p:nvPr/>
        </p:nvSpPr>
        <p:spPr>
          <a:xfrm>
            <a:off x="2192019" y="5691858"/>
            <a:ext cx="81559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abo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in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iff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06" name="object 5"/>
          <p:cNvSpPr txBox="1"/>
          <p:nvPr/>
        </p:nvSpPr>
        <p:spPr>
          <a:xfrm>
            <a:off x="2194559" y="5029201"/>
            <a:ext cx="7787640" cy="307777"/>
          </a:xfrm>
          <a:prstGeom prst="rect">
            <a:avLst/>
          </a:prstGeom>
          <a:solidFill>
            <a:srgbClr val="B4DAE4"/>
          </a:solidFill>
          <a:ln w="12579">
            <a:solidFill>
              <a:srgbClr val="8FC9D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2550"/>
            <a:r>
              <a:rPr sz="2000" b="1" spc="-15" dirty="0">
                <a:latin typeface="Consolas"/>
                <a:cs typeface="Consolas"/>
              </a:rPr>
              <a:t>T</a:t>
            </a:r>
            <a:r>
              <a:rPr sz="2000" b="1" spc="-5" dirty="0">
                <a:latin typeface="Consolas"/>
                <a:cs typeface="Consolas"/>
              </a:rPr>
              <a:t>h</a:t>
            </a:r>
            <a:r>
              <a:rPr sz="2000" b="1" spc="-15" dirty="0">
                <a:latin typeface="Consolas"/>
                <a:cs typeface="Consolas"/>
              </a:rPr>
              <a:t>e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"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se"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of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q</a:t>
            </a:r>
            <a:r>
              <a:rPr sz="2000" b="1" spc="-15" dirty="0">
                <a:latin typeface="Consolas"/>
                <a:cs typeface="Consolas"/>
              </a:rPr>
              <a:t>uo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a</a:t>
            </a:r>
            <a:r>
              <a:rPr sz="2000" b="1" spc="-5" dirty="0">
                <a:latin typeface="Consolas"/>
                <a:cs typeface="Consolas"/>
              </a:rPr>
              <a:t>t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o</a:t>
            </a:r>
            <a:r>
              <a:rPr sz="2000" b="1" spc="-15" dirty="0">
                <a:latin typeface="Consolas"/>
                <a:cs typeface="Consolas"/>
              </a:rPr>
              <a:t>ns</a:t>
            </a:r>
            <a:r>
              <a:rPr sz="2000" b="1" spc="10" dirty="0">
                <a:latin typeface="Consolas"/>
                <a:cs typeface="Consolas"/>
              </a:rPr>
              <a:t> </a:t>
            </a:r>
            <a:r>
              <a:rPr sz="2000" b="1" spc="-15" dirty="0">
                <a:latin typeface="Consolas"/>
                <a:cs typeface="Consolas"/>
              </a:rPr>
              <a:t>ca</a:t>
            </a:r>
            <a:r>
              <a:rPr sz="2000" b="1" spc="-5" dirty="0">
                <a:latin typeface="Consolas"/>
                <a:cs typeface="Consolas"/>
              </a:rPr>
              <a:t>u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</a:t>
            </a:r>
            <a:r>
              <a:rPr sz="2000" b="1" dirty="0">
                <a:latin typeface="Consolas"/>
                <a:cs typeface="Consolas"/>
              </a:rPr>
              <a:t> </a:t>
            </a:r>
            <a:r>
              <a:rPr sz="2000" b="1" spc="-5" dirty="0">
                <a:latin typeface="Consolas"/>
                <a:cs typeface="Consolas"/>
              </a:rPr>
              <a:t>d</a:t>
            </a:r>
            <a:r>
              <a:rPr sz="2000" b="1" spc="-15" dirty="0">
                <a:latin typeface="Consolas"/>
                <a:cs typeface="Consolas"/>
              </a:rPr>
              <a:t>i</a:t>
            </a:r>
            <a:r>
              <a:rPr sz="2000" b="1" spc="-5" dirty="0">
                <a:latin typeface="Consolas"/>
                <a:cs typeface="Consolas"/>
              </a:rPr>
              <a:t>f</a:t>
            </a:r>
            <a:r>
              <a:rPr sz="2000" b="1" spc="-15" dirty="0">
                <a:latin typeface="Consolas"/>
                <a:cs typeface="Consolas"/>
              </a:rPr>
              <a:t>f</a:t>
            </a:r>
            <a:r>
              <a:rPr sz="2000" b="1" spc="-5" dirty="0">
                <a:latin typeface="Consolas"/>
                <a:cs typeface="Consolas"/>
              </a:rPr>
              <a:t>i</a:t>
            </a:r>
            <a:r>
              <a:rPr sz="2000" b="1" spc="-15" dirty="0">
                <a:latin typeface="Consolas"/>
                <a:cs typeface="Consolas"/>
              </a:rPr>
              <a:t>cu</a:t>
            </a:r>
            <a:r>
              <a:rPr sz="2000" b="1" spc="-5" dirty="0">
                <a:latin typeface="Consolas"/>
                <a:cs typeface="Consolas"/>
              </a:rPr>
              <a:t>l</a:t>
            </a:r>
            <a:r>
              <a:rPr sz="2000" b="1" spc="-15" dirty="0">
                <a:latin typeface="Consolas"/>
                <a:cs typeface="Consolas"/>
              </a:rPr>
              <a:t>ti</a:t>
            </a:r>
            <a:r>
              <a:rPr sz="2000" b="1" spc="-5" dirty="0">
                <a:latin typeface="Consolas"/>
                <a:cs typeface="Consolas"/>
              </a:rPr>
              <a:t>e</a:t>
            </a:r>
            <a:r>
              <a:rPr sz="2000" b="1" spc="-15" dirty="0">
                <a:latin typeface="Consolas"/>
                <a:cs typeface="Consolas"/>
              </a:rPr>
              <a:t>s.</a:t>
            </a:r>
            <a:endParaRPr sz="2000" dirty="0">
              <a:latin typeface="Consolas"/>
              <a:cs typeface="Consolas"/>
            </a:endParaRPr>
          </a:p>
        </p:txBody>
      </p:sp>
      <p:sp>
        <p:nvSpPr>
          <p:cNvPr id="1049007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743267" y="60198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70</a:t>
            </a:fld>
            <a:endParaRPr lang="en-US" spc="-1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9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77488"/>
          </a:xfrm>
          <a:prstGeom prst="rect">
            <a:avLst/>
          </a:prstGeom>
        </p:spPr>
        <p:txBody>
          <a:bodyPr vert="horz" wrap="square" lIns="0" tIns="259402" rIns="0" bIns="0" rtlCol="0">
            <a:spAutoFit/>
          </a:bodyPr>
          <a:lstStyle/>
          <a:p>
            <a:pPr marL="5805805"/>
            <a:r>
              <a:rPr spc="-25" dirty="0"/>
              <a:t>E</a:t>
            </a:r>
            <a:r>
              <a:rPr spc="5" dirty="0"/>
              <a:t>x</a:t>
            </a:r>
            <a:r>
              <a:rPr spc="-25" dirty="0"/>
              <a:t>erc</a:t>
            </a:r>
            <a:r>
              <a:rPr spc="-5" dirty="0"/>
              <a:t>i</a:t>
            </a:r>
            <a:r>
              <a:rPr spc="-25" dirty="0"/>
              <a:t>s</a:t>
            </a:r>
            <a:r>
              <a:rPr spc="-20" dirty="0"/>
              <a:t>es</a:t>
            </a:r>
            <a:r>
              <a:rPr dirty="0"/>
              <a:t> </a:t>
            </a:r>
            <a:r>
              <a:rPr spc="-10" dirty="0"/>
              <a:t>(</a:t>
            </a:r>
            <a:r>
              <a:rPr spc="-20" dirty="0"/>
              <a:t>4)</a:t>
            </a:r>
          </a:p>
        </p:txBody>
      </p:sp>
      <p:sp>
        <p:nvSpPr>
          <p:cNvPr id="1049010" name="object 3"/>
          <p:cNvSpPr txBox="1"/>
          <p:nvPr/>
        </p:nvSpPr>
        <p:spPr>
          <a:xfrm>
            <a:off x="685800" y="1110967"/>
            <a:ext cx="10820400" cy="5126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4990" marR="160655" indent="-542290">
              <a:lnSpc>
                <a:spcPct val="101899"/>
              </a:lnSpc>
              <a:buAutoNum type="arabicPeriod"/>
              <a:tabLst>
                <a:tab pos="554990" algn="l"/>
              </a:tabLst>
            </a:pP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te 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9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op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sy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lang="en-US" sz="2800" b="1" spc="-5" dirty="0">
                <a:solidFill>
                  <a:srgbClr val="D9ECF1"/>
                </a:solidFill>
                <a:latin typeface="Corbel"/>
                <a:cs typeface="Corbel"/>
              </a:rPr>
              <a:t>@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Un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lang="en-US" sz="2800" b="1" spc="-25" dirty="0">
                <a:solidFill>
                  <a:srgbClr val="D9ECF1"/>
                </a:solidFill>
                <a:latin typeface="Corbel"/>
                <a:cs typeface="Corbel"/>
              </a:rPr>
              <a:t>@</a:t>
            </a:r>
            <a:r>
              <a:rPr sz="2800" b="1" spc="-5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b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l.</a:t>
            </a:r>
            <a:endParaRPr sz="2800" dirty="0">
              <a:latin typeface="Corbel"/>
              <a:cs typeface="Corbel"/>
            </a:endParaRPr>
          </a:p>
          <a:p>
            <a:pPr marL="554990" marR="272415" indent="-542290">
              <a:lnSpc>
                <a:spcPct val="101800"/>
              </a:lnSpc>
              <a:spcBef>
                <a:spcPts val="1190"/>
              </a:spcBef>
              <a:buAutoNum type="arabicPeriod"/>
              <a:tabLst>
                <a:tab pos="554990" algn="l"/>
              </a:tabLst>
            </a:pP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A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ep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ts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10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–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name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am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name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nd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)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,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q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be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(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56000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2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7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5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6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99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9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9)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ne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k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fo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ation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ap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da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ipti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name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  <a:p>
            <a:pPr marL="554990" marR="5080" indent="-542290">
              <a:lnSpc>
                <a:spcPct val="101800"/>
              </a:lnSpc>
              <a:spcBef>
                <a:spcPts val="1200"/>
              </a:spcBef>
              <a:buAutoNum type="arabicPeriod"/>
              <a:tabLst>
                <a:tab pos="554990" algn="l"/>
                <a:tab pos="1863089" algn="l"/>
              </a:tabLst>
            </a:pP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	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inte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 v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ab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d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ss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ign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m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w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5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1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0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and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af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te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 t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5" dirty="0">
                <a:solidFill>
                  <a:srgbClr val="EAFFD1"/>
                </a:solidFill>
                <a:latin typeface="Corbel"/>
                <a:cs typeface="Corbel"/>
              </a:rPr>
              <a:t>x</a:t>
            </a:r>
            <a:r>
              <a:rPr sz="2800" b="1" spc="-25" dirty="0">
                <a:solidFill>
                  <a:srgbClr val="EAFFD1"/>
                </a:solidFill>
                <a:latin typeface="Corbel"/>
                <a:cs typeface="Corbel"/>
              </a:rPr>
              <a:t>c</a:t>
            </a:r>
            <a:r>
              <a:rPr sz="2800" b="1" spc="-3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an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2800" b="1" spc="-40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0" dirty="0">
                <a:solidFill>
                  <a:srgbClr val="EAFFD1"/>
                </a:solidFill>
                <a:latin typeface="Corbel"/>
                <a:cs typeface="Corbel"/>
              </a:rPr>
              <a:t>ir 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2800" b="1" spc="-5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2800" b="1" spc="-20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2800" b="1" spc="-35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28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2800" b="1" dirty="0">
                <a:solidFill>
                  <a:srgbClr val="EAFFD1"/>
                </a:solidFill>
                <a:latin typeface="Corbel"/>
                <a:cs typeface="Corbel"/>
              </a:rPr>
              <a:t>.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049011" name="Slide Number Placeholder 4"/>
          <p:cNvSpPr>
            <a:spLocks noGrp="1"/>
          </p:cNvSpPr>
          <p:nvPr>
            <p:ph type="sldNum" sz="quarter" idx="7"/>
          </p:nvPr>
        </p:nvSpPr>
        <p:spPr>
          <a:xfrm>
            <a:off x="11743267" y="6019800"/>
            <a:ext cx="262467" cy="338554"/>
          </a:xfrm>
        </p:spPr>
        <p:txBody>
          <a:bodyPr/>
          <a:lstStyle/>
          <a:p>
            <a:pPr marL="97790"/>
            <a:fld id="{81D60167-4931-47E6-BA6A-407CBD079E47}" type="slidenum">
              <a:rPr lang="en-US" spc="-10" smtClean="0"/>
              <a:pPr marL="97790"/>
              <a:t>71</a:t>
            </a:fld>
            <a:endParaRPr lang="en-US" spc="-1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3185795"/>
            <a:r>
              <a:rPr spc="-45" dirty="0"/>
              <a:t>W</a:t>
            </a:r>
            <a:r>
              <a:rPr spc="-35" dirty="0"/>
              <a:t>ha</a:t>
            </a:r>
            <a:r>
              <a:rPr dirty="0"/>
              <a:t>t </a:t>
            </a:r>
            <a:r>
              <a:rPr spc="-30" dirty="0"/>
              <a:t>ar</a:t>
            </a:r>
            <a:r>
              <a:rPr spc="-25" dirty="0"/>
              <a:t>e</a:t>
            </a:r>
            <a:r>
              <a:rPr spc="5" dirty="0"/>
              <a:t> </a:t>
            </a:r>
            <a:r>
              <a:rPr spc="-10" dirty="0"/>
              <a:t>I</a:t>
            </a:r>
            <a:r>
              <a:rPr spc="-25" dirty="0"/>
              <a:t>n</a:t>
            </a:r>
            <a:r>
              <a:rPr spc="-10" dirty="0"/>
              <a:t>t</a:t>
            </a:r>
            <a:r>
              <a:rPr spc="-20" dirty="0"/>
              <a:t>eger</a:t>
            </a:r>
            <a:r>
              <a:rPr dirty="0"/>
              <a:t> </a:t>
            </a:r>
            <a:r>
              <a:rPr spc="-30" dirty="0"/>
              <a:t>Typ</a:t>
            </a:r>
            <a:r>
              <a:rPr spc="-25" dirty="0"/>
              <a:t>e</a:t>
            </a:r>
            <a:r>
              <a:rPr spc="-5" dirty="0"/>
              <a:t>s?</a:t>
            </a:r>
          </a:p>
        </p:txBody>
      </p:sp>
      <p:sp>
        <p:nvSpPr>
          <p:cNvPr id="1048647" name="object 3"/>
          <p:cNvSpPr txBox="1"/>
          <p:nvPr/>
        </p:nvSpPr>
        <p:spPr>
          <a:xfrm>
            <a:off x="838201" y="1186219"/>
            <a:ext cx="10668000" cy="4359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 w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endParaRPr sz="3000" dirty="0">
              <a:latin typeface="Corbel"/>
              <a:cs typeface="Corbel"/>
            </a:endParaRPr>
          </a:p>
          <a:p>
            <a:pPr marL="642620" marR="5080" lvl="1" indent="-273050">
              <a:lnSpc>
                <a:spcPct val="105600"/>
              </a:lnSpc>
              <a:spcBef>
                <a:spcPts val="1185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H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v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ra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v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a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l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ze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of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m</a:t>
            </a:r>
            <a:r>
              <a:rPr sz="3000" b="1" spc="-3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sed</a:t>
            </a:r>
            <a:endParaRPr sz="3000" dirty="0">
              <a:latin typeface="Corbel"/>
              <a:cs typeface="Corbel"/>
            </a:endParaRPr>
          </a:p>
          <a:p>
            <a:pPr marL="294640" indent="-281940">
              <a:spcBef>
                <a:spcPts val="1250"/>
              </a:spcBef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h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defa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lt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v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l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u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o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f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3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eg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i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–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eg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x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c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0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L</a:t>
            </a:r>
            <a:r>
              <a:rPr sz="3000" b="1" spc="-1030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–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f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r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he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l</a:t>
            </a:r>
            <a:r>
              <a:rPr sz="3000" b="1" spc="-25" dirty="0">
                <a:solidFill>
                  <a:srgbClr val="D9ECF1"/>
                </a:solidFill>
                <a:latin typeface="Corbel"/>
                <a:cs typeface="Corbel"/>
              </a:rPr>
              <a:t>o</a:t>
            </a:r>
            <a:r>
              <a:rPr sz="3000" b="1" spc="-15" dirty="0">
                <a:solidFill>
                  <a:srgbClr val="D9ECF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rbel"/>
                <a:cs typeface="Corbel"/>
              </a:rPr>
              <a:t>g</a:t>
            </a:r>
            <a:r>
              <a:rPr sz="3000" b="1" spc="-10" dirty="0">
                <a:solidFill>
                  <a:srgbClr val="D9ECF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y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p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endParaRPr sz="3000" dirty="0">
              <a:latin typeface="Corbel"/>
              <a:cs typeface="Corbel"/>
            </a:endParaRPr>
          </a:p>
        </p:txBody>
      </p:sp>
      <p:sp>
        <p:nvSpPr>
          <p:cNvPr id="1048648" name="object 4"/>
          <p:cNvSpPr/>
          <p:nvPr/>
        </p:nvSpPr>
        <p:spPr>
          <a:xfrm>
            <a:off x="6781800" y="4419600"/>
            <a:ext cx="3507740" cy="207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9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06201" y="649732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/>
            <a:fld id="{81D60167-4931-47E6-BA6A-407CBD079E47}" type="slidenum">
              <a:rPr dirty="0"/>
              <a:pPr marL="9779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object 2"/>
          <p:cNvSpPr txBox="1">
            <a:spLocks noGrp="1"/>
          </p:cNvSpPr>
          <p:nvPr>
            <p:ph type="title"/>
          </p:nvPr>
        </p:nvSpPr>
        <p:spPr>
          <a:xfrm>
            <a:off x="1929554" y="70213"/>
            <a:ext cx="11380892" cy="864664"/>
          </a:xfrm>
          <a:prstGeom prst="rect">
            <a:avLst/>
          </a:prstGeom>
        </p:spPr>
        <p:txBody>
          <a:bodyPr vert="horz" wrap="square" lIns="0" tIns="246702" rIns="0" bIns="0" rtlCol="0">
            <a:spAutoFit/>
          </a:bodyPr>
          <a:lstStyle/>
          <a:p>
            <a:pPr marL="5521325"/>
            <a:r>
              <a:rPr spc="-20" dirty="0"/>
              <a:t>I</a:t>
            </a:r>
            <a:r>
              <a:rPr spc="-25" dirty="0"/>
              <a:t>n</a:t>
            </a:r>
            <a:r>
              <a:rPr spc="-10" dirty="0"/>
              <a:t>t</a:t>
            </a:r>
            <a:r>
              <a:rPr spc="-20" dirty="0"/>
              <a:t>e</a:t>
            </a:r>
            <a:r>
              <a:rPr spc="-35" dirty="0"/>
              <a:t>g</a:t>
            </a:r>
            <a:r>
              <a:rPr spc="-20" dirty="0"/>
              <a:t>er</a:t>
            </a:r>
            <a:r>
              <a:rPr spc="-5" dirty="0"/>
              <a:t> </a:t>
            </a:r>
            <a:r>
              <a:rPr spc="-30" dirty="0"/>
              <a:t>T</a:t>
            </a:r>
            <a:r>
              <a:rPr spc="-20" dirty="0"/>
              <a:t>y</a:t>
            </a:r>
            <a:r>
              <a:rPr spc="-35" dirty="0"/>
              <a:t>p</a:t>
            </a:r>
            <a:r>
              <a:rPr spc="-20" dirty="0"/>
              <a:t>es</a:t>
            </a:r>
          </a:p>
        </p:txBody>
      </p:sp>
      <p:sp>
        <p:nvSpPr>
          <p:cNvPr id="1048652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506200" y="6400800"/>
            <a:ext cx="2624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/>
            <a:fld id="{81D60167-4931-47E6-BA6A-407CBD079E47}" type="slidenum">
              <a:rPr dirty="0"/>
              <a:pPr marL="97790"/>
              <a:t>9</a:t>
            </a:fld>
            <a:endParaRPr dirty="0"/>
          </a:p>
        </p:txBody>
      </p:sp>
      <p:sp>
        <p:nvSpPr>
          <p:cNvPr id="1048653" name="object 3"/>
          <p:cNvSpPr txBox="1"/>
          <p:nvPr/>
        </p:nvSpPr>
        <p:spPr>
          <a:xfrm>
            <a:off x="838200" y="1186219"/>
            <a:ext cx="10210800" cy="433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640" indent="-281940">
              <a:buClr>
                <a:srgbClr val="B4DAE4"/>
              </a:buClr>
              <a:buSzPct val="68750"/>
              <a:buFont typeface="Wingdings 2"/>
              <a:buChar char=""/>
              <a:tabLst>
                <a:tab pos="294640" algn="l"/>
              </a:tabLst>
            </a:pP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I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n</a:t>
            </a:r>
            <a:r>
              <a:rPr sz="3200" b="1" spc="-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g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5" dirty="0">
                <a:solidFill>
                  <a:srgbClr val="EAFFD1"/>
                </a:solidFill>
                <a:latin typeface="Corbel"/>
                <a:cs typeface="Corbel"/>
              </a:rPr>
              <a:t>t</a:t>
            </a:r>
            <a:r>
              <a:rPr sz="3200" b="1" spc="-25" dirty="0">
                <a:solidFill>
                  <a:srgbClr val="EAFFD1"/>
                </a:solidFill>
                <a:latin typeface="Corbel"/>
                <a:cs typeface="Corbel"/>
              </a:rPr>
              <a:t>y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p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s</a:t>
            </a:r>
            <a:r>
              <a:rPr sz="3200" b="1" spc="-10" dirty="0">
                <a:solidFill>
                  <a:srgbClr val="EAFFD1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a</a:t>
            </a:r>
            <a:r>
              <a:rPr sz="3200" b="1" spc="-15" dirty="0">
                <a:solidFill>
                  <a:srgbClr val="EAFFD1"/>
                </a:solidFill>
                <a:latin typeface="Corbel"/>
                <a:cs typeface="Corbel"/>
              </a:rPr>
              <a:t>r</a:t>
            </a:r>
            <a:r>
              <a:rPr sz="3200" b="1" spc="-20" dirty="0">
                <a:solidFill>
                  <a:srgbClr val="EAFFD1"/>
                </a:solidFill>
                <a:latin typeface="Corbel"/>
                <a:cs typeface="Corbel"/>
              </a:rPr>
              <a:t>e</a:t>
            </a:r>
            <a:r>
              <a:rPr sz="3200" b="1" dirty="0">
                <a:solidFill>
                  <a:srgbClr val="EAFFD1"/>
                </a:solidFill>
                <a:latin typeface="Corbel"/>
                <a:cs typeface="Corbel"/>
              </a:rPr>
              <a:t>:</a:t>
            </a:r>
            <a:endParaRPr sz="3200" dirty="0">
              <a:latin typeface="Corbel"/>
              <a:cs typeface="Corbel"/>
            </a:endParaRPr>
          </a:p>
          <a:p>
            <a:pPr marL="642620" lvl="1" indent="-273050">
              <a:spcBef>
                <a:spcPts val="141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te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si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b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y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e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25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8-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369570">
              <a:spcBef>
                <a:spcPts val="1390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rt</a:t>
            </a:r>
            <a:r>
              <a:rPr sz="3000" b="1" spc="-104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1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2,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642620" lvl="1" indent="-273050">
              <a:spcBef>
                <a:spcPts val="1400"/>
              </a:spcBef>
              <a:buClr>
                <a:srgbClr val="8ED500"/>
              </a:buClr>
              <a:buFont typeface="Wingdings 2"/>
              <a:buChar char=""/>
              <a:tabLst>
                <a:tab pos="642620" algn="l"/>
              </a:tabLst>
            </a:pP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s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h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o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r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5,535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1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369570">
              <a:spcBef>
                <a:spcPts val="1390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nt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(-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,1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83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2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,1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47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83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ed</a:t>
            </a:r>
            <a:r>
              <a:rPr lang="en-US" sz="3000" b="1" spc="-2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2-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bi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  <a:p>
            <a:pPr marL="369570">
              <a:spcBef>
                <a:spcPts val="1390"/>
              </a:spcBef>
            </a:pPr>
            <a:r>
              <a:rPr sz="3000" spc="-15" dirty="0">
                <a:solidFill>
                  <a:srgbClr val="8ED500"/>
                </a:solidFill>
                <a:latin typeface="Wingdings 2"/>
                <a:cs typeface="Wingdings 2"/>
              </a:rPr>
              <a:t></a:t>
            </a:r>
            <a:r>
              <a:rPr sz="3000" spc="75" dirty="0">
                <a:solidFill>
                  <a:srgbClr val="8ED500"/>
                </a:solidFill>
                <a:latin typeface="Times New Roman"/>
                <a:cs typeface="Times New Roman"/>
              </a:rPr>
              <a:t> 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u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i</a:t>
            </a:r>
            <a:r>
              <a:rPr sz="3000" b="1" spc="-30" dirty="0">
                <a:solidFill>
                  <a:srgbClr val="D9ECF1"/>
                </a:solidFill>
                <a:latin typeface="Consolas"/>
                <a:cs typeface="Consolas"/>
              </a:rPr>
              <a:t>n</a:t>
            </a:r>
            <a:r>
              <a:rPr sz="3000" b="1" spc="-20" dirty="0">
                <a:solidFill>
                  <a:srgbClr val="D9ECF1"/>
                </a:solidFill>
                <a:latin typeface="Consolas"/>
                <a:cs typeface="Consolas"/>
              </a:rPr>
              <a:t>t</a:t>
            </a:r>
            <a:r>
              <a:rPr sz="3000" b="1" spc="-1035" dirty="0">
                <a:solidFill>
                  <a:srgbClr val="D9ECF1"/>
                </a:solidFill>
                <a:latin typeface="Consolas"/>
                <a:cs typeface="Consolas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(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0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o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4</a:t>
            </a:r>
            <a:r>
              <a:rPr sz="3000" b="1" spc="-25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spc="5" dirty="0">
                <a:solidFill>
                  <a:srgbClr val="EAFFC1"/>
                </a:solidFill>
                <a:latin typeface="Corbel"/>
                <a:cs typeface="Corbel"/>
              </a:rPr>
              <a:t>6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7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,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2</a:t>
            </a:r>
            <a:r>
              <a:rPr sz="3000" b="1" spc="-5" dirty="0">
                <a:solidFill>
                  <a:srgbClr val="EAFFC1"/>
                </a:solidFill>
                <a:latin typeface="Corbel"/>
                <a:cs typeface="Corbel"/>
              </a:rPr>
              <a:t>9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5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)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: 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u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s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g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n</a:t>
            </a:r>
            <a:r>
              <a:rPr sz="3000" b="1" spc="-30" dirty="0">
                <a:solidFill>
                  <a:srgbClr val="EAFFC1"/>
                </a:solidFill>
                <a:latin typeface="Corbel"/>
                <a:cs typeface="Corbel"/>
              </a:rPr>
              <a:t>e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d</a:t>
            </a:r>
            <a:r>
              <a:rPr sz="3000" b="1" spc="10" dirty="0">
                <a:solidFill>
                  <a:srgbClr val="EAFFC1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EAFFC1"/>
                </a:solidFill>
                <a:latin typeface="Corbel"/>
                <a:cs typeface="Corbel"/>
              </a:rPr>
              <a:t>3</a:t>
            </a:r>
            <a:r>
              <a:rPr sz="3000" b="1" spc="-15" dirty="0">
                <a:solidFill>
                  <a:srgbClr val="EAFFC1"/>
                </a:solidFill>
                <a:latin typeface="Corbel"/>
                <a:cs typeface="Corbel"/>
              </a:rPr>
              <a:t>2-b</a:t>
            </a:r>
            <a:r>
              <a:rPr sz="3000" b="1" spc="-10" dirty="0">
                <a:solidFill>
                  <a:srgbClr val="EAFFC1"/>
                </a:solidFill>
                <a:latin typeface="Corbel"/>
                <a:cs typeface="Corbel"/>
              </a:rPr>
              <a:t>i</a:t>
            </a:r>
            <a:r>
              <a:rPr sz="3000" b="1" dirty="0">
                <a:solidFill>
                  <a:srgbClr val="EAFFC1"/>
                </a:solidFill>
                <a:latin typeface="Corbel"/>
                <a:cs typeface="Corbel"/>
              </a:rPr>
              <a:t>t</a:t>
            </a:r>
            <a:endParaRPr sz="30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5B1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3009</Words>
  <Application>Microsoft Office PowerPoint</Application>
  <PresentationFormat>Custom</PresentationFormat>
  <Paragraphs>521</Paragraphs>
  <Slides>71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Table of Contents</vt:lpstr>
      <vt:lpstr>Slide 3</vt:lpstr>
      <vt:lpstr>How Computing Works?</vt:lpstr>
      <vt:lpstr>What Is a Data Type?</vt:lpstr>
      <vt:lpstr>Data Type Characteristics</vt:lpstr>
      <vt:lpstr>Slide 7</vt:lpstr>
      <vt:lpstr>What are Integer Types?</vt:lpstr>
      <vt:lpstr>Integer Types</vt:lpstr>
      <vt:lpstr>Integer Types (2)</vt:lpstr>
      <vt:lpstr>Measuring Time – Example</vt:lpstr>
      <vt:lpstr>Slide 12</vt:lpstr>
      <vt:lpstr>Slide 13</vt:lpstr>
      <vt:lpstr>What are Floating-Point Types?</vt:lpstr>
      <vt:lpstr>Floating-Point Types</vt:lpstr>
      <vt:lpstr>PI Precision – Example</vt:lpstr>
      <vt:lpstr>Abnormalities in the Floating-Point Calculations</vt:lpstr>
      <vt:lpstr>Decimal Floating-Point Types</vt:lpstr>
      <vt:lpstr>Slide 19</vt:lpstr>
      <vt:lpstr>Slide 20</vt:lpstr>
      <vt:lpstr>The Boolean Data Type</vt:lpstr>
      <vt:lpstr>Boolean Values – Example</vt:lpstr>
      <vt:lpstr>Slide 23</vt:lpstr>
      <vt:lpstr>Slide 24</vt:lpstr>
      <vt:lpstr>Slide 25</vt:lpstr>
      <vt:lpstr>Characters and Codes</vt:lpstr>
      <vt:lpstr>Slide 27</vt:lpstr>
      <vt:lpstr>Slide 28</vt:lpstr>
      <vt:lpstr>Slide 29</vt:lpstr>
      <vt:lpstr>Saying Hello – Example</vt:lpstr>
      <vt:lpstr>Slide 31</vt:lpstr>
      <vt:lpstr>Slide 32</vt:lpstr>
      <vt:lpstr>The Object Type</vt:lpstr>
      <vt:lpstr>Using Objects</vt:lpstr>
      <vt:lpstr>Slide 35</vt:lpstr>
      <vt:lpstr>Slide 36</vt:lpstr>
      <vt:lpstr>What Is a Variable?</vt:lpstr>
      <vt:lpstr>Variable Characteristics</vt:lpstr>
      <vt:lpstr>Slide 39</vt:lpstr>
      <vt:lpstr>Declaring Variables</vt:lpstr>
      <vt:lpstr>Identifiers</vt:lpstr>
      <vt:lpstr>Identifiers (2)</vt:lpstr>
      <vt:lpstr>Identifiers – Examples</vt:lpstr>
      <vt:lpstr>Slide 44</vt:lpstr>
      <vt:lpstr>Assigning Values</vt:lpstr>
      <vt:lpstr>Assigning Values – Examples</vt:lpstr>
      <vt:lpstr>Initializing Variables</vt:lpstr>
      <vt:lpstr>Initialization – Examples</vt:lpstr>
      <vt:lpstr>Assigning and Initializing Variables</vt:lpstr>
      <vt:lpstr>Slide 50</vt:lpstr>
      <vt:lpstr>What are Literals?</vt:lpstr>
      <vt:lpstr>Boolean and Integer Literals</vt:lpstr>
      <vt:lpstr>Integer Literals</vt:lpstr>
      <vt:lpstr>Integer Literals – Example</vt:lpstr>
      <vt:lpstr>Real Literals</vt:lpstr>
      <vt:lpstr>Real Literals – Example</vt:lpstr>
      <vt:lpstr>Character Literals</vt:lpstr>
      <vt:lpstr>Escaping Sequences</vt:lpstr>
      <vt:lpstr>Character Literals – Example</vt:lpstr>
      <vt:lpstr>String Literals</vt:lpstr>
      <vt:lpstr>String Literals – Example</vt:lpstr>
      <vt:lpstr>Slide 62</vt:lpstr>
      <vt:lpstr>Slide 63</vt:lpstr>
      <vt:lpstr>Nullable Types</vt:lpstr>
      <vt:lpstr>Nullable Types – Example</vt:lpstr>
      <vt:lpstr>Slide 66</vt:lpstr>
      <vt:lpstr>Slide 67</vt:lpstr>
      <vt:lpstr>Exercises</vt:lpstr>
      <vt:lpstr>Exercises (2)</vt:lpstr>
      <vt:lpstr>Exercises (3)</vt:lpstr>
      <vt:lpstr>Exercises (4)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Primitive Data Types and Variables</dc:title>
  <dc:creator>Svetlin Nakov</dc:creator>
  <cp:lastModifiedBy>My acer</cp:lastModifiedBy>
  <cp:revision>2</cp:revision>
  <dcterms:created xsi:type="dcterms:W3CDTF">2019-04-13T14:42:57Z</dcterms:created>
  <dcterms:modified xsi:type="dcterms:W3CDTF">2020-05-23T20:21:30Z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2011-06-27T00:00:00Z</vt:filetime>
  </property>
  <property fmtid="{D5CDD505-2E9C-101B-9397-08002B2CF9AE}" pid="3" name="LastSaved">
    <vt:filetime>2019-04-13T00:00:00Z</vt:filetime>
  </property>
</Properties>
</file>