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479" r:id="rId2"/>
    <p:sldId id="480" r:id="rId3"/>
    <p:sldId id="481" r:id="rId4"/>
    <p:sldId id="482" r:id="rId5"/>
    <p:sldId id="483" r:id="rId6"/>
    <p:sldId id="484" r:id="rId7"/>
    <p:sldId id="485" r:id="rId8"/>
    <p:sldId id="486" r:id="rId9"/>
    <p:sldId id="487" r:id="rId10"/>
    <p:sldId id="488" r:id="rId11"/>
    <p:sldId id="490" r:id="rId12"/>
    <p:sldId id="491" r:id="rId13"/>
    <p:sldId id="492" r:id="rId14"/>
    <p:sldId id="493" r:id="rId15"/>
    <p:sldId id="494" r:id="rId16"/>
    <p:sldId id="495" r:id="rId17"/>
    <p:sldId id="496" r:id="rId18"/>
    <p:sldId id="497" r:id="rId19"/>
    <p:sldId id="498" r:id="rId20"/>
    <p:sldId id="499" r:id="rId21"/>
    <p:sldId id="500" r:id="rId22"/>
    <p:sldId id="501" r:id="rId23"/>
    <p:sldId id="502" r:id="rId24"/>
    <p:sldId id="503" r:id="rId25"/>
    <p:sldId id="504" r:id="rId26"/>
    <p:sldId id="505" r:id="rId27"/>
    <p:sldId id="506" r:id="rId28"/>
    <p:sldId id="507" r:id="rId29"/>
    <p:sldId id="508" r:id="rId30"/>
    <p:sldId id="509" r:id="rId31"/>
    <p:sldId id="510" r:id="rId32"/>
    <p:sldId id="511" r:id="rId33"/>
    <p:sldId id="512" r:id="rId34"/>
    <p:sldId id="513" r:id="rId35"/>
    <p:sldId id="514" r:id="rId36"/>
    <p:sldId id="515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Holder 2"/>
          <p:cNvSpPr>
            <a:spLocks noGrp="1"/>
          </p:cNvSpPr>
          <p:nvPr>
            <p:ph type="ctrTitle"/>
          </p:nvPr>
        </p:nvSpPr>
        <p:spPr>
          <a:xfrm>
            <a:off x="1790700" y="1475960"/>
            <a:ext cx="5562600" cy="140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CCFF3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669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70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71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5/25/2020</a:t>
            </a:fld>
            <a:endParaRPr lang="en-US"/>
          </a:p>
        </p:txBody>
      </p:sp>
      <p:sp>
        <p:nvSpPr>
          <p:cNvPr id="1048672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EAFFC1"/>
                </a:solidFill>
                <a:latin typeface="Corbel"/>
                <a:cs typeface="Corbel"/>
              </a:defRPr>
            </a:lvl1pPr>
          </a:lstStyle>
          <a:p>
            <a:pPr marL="171450">
              <a:lnSpc>
                <a:spcPct val="100000"/>
              </a:lnSpc>
            </a:pPr>
            <a:fld id="{81D60167-4931-47E6-BA6A-407CBD079E47}" type="slidenum">
              <a:rPr spc="-10" dirty="0"/>
              <a:pPr marL="17145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CFF3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586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AFFD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587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8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5/25/2020</a:t>
            </a:fld>
            <a:endParaRPr lang="en-US"/>
          </a:p>
        </p:txBody>
      </p:sp>
      <p:sp>
        <p:nvSpPr>
          <p:cNvPr id="1048589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EAFFC1"/>
                </a:solidFill>
                <a:latin typeface="Corbel"/>
                <a:cs typeface="Corbel"/>
              </a:defRPr>
            </a:lvl1pPr>
          </a:lstStyle>
          <a:p>
            <a:pPr marL="171450">
              <a:lnSpc>
                <a:spcPct val="100000"/>
              </a:lnSpc>
            </a:pPr>
            <a:fld id="{81D60167-4931-47E6-BA6A-407CBD079E47}" type="slidenum">
              <a:rPr spc="-10" dirty="0"/>
              <a:pPr marL="17145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CFF3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815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816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817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818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5/25/2020</a:t>
            </a:fld>
            <a:endParaRPr lang="en-US"/>
          </a:p>
        </p:txBody>
      </p:sp>
      <p:sp>
        <p:nvSpPr>
          <p:cNvPr id="1048819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EAFFC1"/>
                </a:solidFill>
                <a:latin typeface="Corbel"/>
                <a:cs typeface="Corbel"/>
              </a:defRPr>
            </a:lvl1pPr>
          </a:lstStyle>
          <a:p>
            <a:pPr marL="171450">
              <a:lnSpc>
                <a:spcPct val="100000"/>
              </a:lnSpc>
            </a:pPr>
            <a:fld id="{81D60167-4931-47E6-BA6A-407CBD079E47}" type="slidenum">
              <a:rPr spc="-10" dirty="0"/>
              <a:pPr marL="17145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CFF3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811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812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5/25/2020</a:t>
            </a:fld>
            <a:endParaRPr lang="en-US"/>
          </a:p>
        </p:txBody>
      </p:sp>
      <p:sp>
        <p:nvSpPr>
          <p:cNvPr id="1048813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EAFFC1"/>
                </a:solidFill>
                <a:latin typeface="Corbel"/>
                <a:cs typeface="Corbel"/>
              </a:defRPr>
            </a:lvl1pPr>
          </a:lstStyle>
          <a:p>
            <a:pPr marL="171450">
              <a:lnSpc>
                <a:spcPct val="100000"/>
              </a:lnSpc>
            </a:pPr>
            <a:fld id="{81D60167-4931-47E6-BA6A-407CBD079E47}" type="slidenum">
              <a:rPr spc="-10" dirty="0"/>
              <a:pPr marL="17145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08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5/25/2020</a:t>
            </a:fld>
            <a:endParaRPr lang="en-US"/>
          </a:p>
        </p:txBody>
      </p:sp>
      <p:sp>
        <p:nvSpPr>
          <p:cNvPr id="1048609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EAFFC1"/>
                </a:solidFill>
                <a:latin typeface="Corbel"/>
                <a:cs typeface="Corbel"/>
              </a:defRPr>
            </a:lvl1pPr>
          </a:lstStyle>
          <a:p>
            <a:pPr marL="171450">
              <a:lnSpc>
                <a:spcPct val="100000"/>
              </a:lnSpc>
            </a:pPr>
            <a:fld id="{81D60167-4931-47E6-BA6A-407CBD079E47}" type="slidenum">
              <a:rPr spc="-10" dirty="0"/>
              <a:pPr marL="17145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493BA"/>
            </a:gs>
            <a:gs pos="0">
              <a:schemeClr val="accent1">
                <a:lumMod val="45000"/>
                <a:lumOff val="55000"/>
              </a:schemeClr>
            </a:gs>
            <a:gs pos="3000">
              <a:schemeClr val="tx2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7" name="bk object 17"/>
          <p:cNvSpPr/>
          <p:nvPr/>
        </p:nvSpPr>
        <p:spPr>
          <a:xfrm>
            <a:off x="0" y="66039"/>
            <a:ext cx="9144000" cy="5908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8" name="bk object 18"/>
          <p:cNvSpPr/>
          <p:nvPr/>
        </p:nvSpPr>
        <p:spPr>
          <a:xfrm>
            <a:off x="0" y="255270"/>
            <a:ext cx="9144000" cy="48348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9" name="bk object 19"/>
          <p:cNvSpPr/>
          <p:nvPr/>
        </p:nvSpPr>
        <p:spPr>
          <a:xfrm>
            <a:off x="152400" y="304800"/>
            <a:ext cx="1600200" cy="3886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80" name="Holder 2"/>
          <p:cNvSpPr>
            <a:spLocks noGrp="1"/>
          </p:cNvSpPr>
          <p:nvPr>
            <p:ph type="title"/>
          </p:nvPr>
        </p:nvSpPr>
        <p:spPr>
          <a:xfrm>
            <a:off x="302895" y="21004"/>
            <a:ext cx="8538210" cy="1126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CFF3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581" name="Holder 3"/>
          <p:cNvSpPr>
            <a:spLocks noGrp="1"/>
          </p:cNvSpPr>
          <p:nvPr>
            <p:ph type="body" idx="1"/>
          </p:nvPr>
        </p:nvSpPr>
        <p:spPr>
          <a:xfrm>
            <a:off x="306070" y="1187167"/>
            <a:ext cx="8531859" cy="4570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AFFD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582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3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5/25/2020</a:t>
            </a:fld>
            <a:endParaRPr lang="en-US"/>
          </a:p>
        </p:txBody>
      </p:sp>
      <p:sp>
        <p:nvSpPr>
          <p:cNvPr id="1048584" name="Holder 6"/>
          <p:cNvSpPr>
            <a:spLocks noGrp="1"/>
          </p:cNvSpPr>
          <p:nvPr>
            <p:ph type="sldNum" sz="quarter" idx="7"/>
          </p:nvPr>
        </p:nvSpPr>
        <p:spPr>
          <a:xfrm>
            <a:off x="8809990" y="6604251"/>
            <a:ext cx="269875" cy="16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EAFFC1"/>
                </a:solidFill>
                <a:latin typeface="Corbel"/>
                <a:cs typeface="Corbel"/>
              </a:defRPr>
            </a:lvl1pPr>
          </a:lstStyle>
          <a:p>
            <a:pPr marL="171450">
              <a:lnSpc>
                <a:spcPct val="100000"/>
              </a:lnSpc>
            </a:pPr>
            <a:fld id="{81D60167-4931-47E6-BA6A-407CBD079E47}" type="slidenum">
              <a:rPr spc="-10" dirty="0"/>
              <a:pPr marL="17145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object 2"/>
          <p:cNvSpPr/>
          <p:nvPr/>
        </p:nvSpPr>
        <p:spPr>
          <a:xfrm>
            <a:off x="2693670" y="4141470"/>
            <a:ext cx="6248400" cy="0"/>
          </a:xfrm>
          <a:custGeom>
            <a:avLst/>
            <a:gdLst/>
            <a:ahLst/>
            <a:cxnLst/>
            <a:rect l="l" t="t" r="r" b="b"/>
            <a:pathLst>
              <a:path w="6248400">
                <a:moveTo>
                  <a:pt x="0" y="0"/>
                </a:moveTo>
                <a:lnTo>
                  <a:pt x="624840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1" name="object 3"/>
          <p:cNvSpPr/>
          <p:nvPr/>
        </p:nvSpPr>
        <p:spPr>
          <a:xfrm>
            <a:off x="2667000" y="4114800"/>
            <a:ext cx="6248400" cy="0"/>
          </a:xfrm>
          <a:custGeom>
            <a:avLst/>
            <a:gdLst/>
            <a:ahLst/>
            <a:cxnLst/>
            <a:rect l="l" t="t" r="r" b="b"/>
            <a:pathLst>
              <a:path w="6248400">
                <a:moveTo>
                  <a:pt x="0" y="0"/>
                </a:moveTo>
                <a:lnTo>
                  <a:pt x="6248400" y="0"/>
                </a:lnTo>
              </a:path>
            </a:pathLst>
          </a:custGeom>
          <a:ln w="38097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2" name="object 4"/>
          <p:cNvSpPr txBox="1"/>
          <p:nvPr/>
        </p:nvSpPr>
        <p:spPr>
          <a:xfrm>
            <a:off x="1898650" y="2355123"/>
            <a:ext cx="6710045" cy="160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spc="-10" dirty="0">
                <a:solidFill>
                  <a:srgbClr val="D3FF5A"/>
                </a:solidFill>
                <a:latin typeface="Corbel"/>
                <a:cs typeface="Corbel"/>
              </a:rPr>
              <a:t>C</a:t>
            </a:r>
            <a:r>
              <a:rPr sz="5400" b="1" spc="-30" dirty="0">
                <a:solidFill>
                  <a:srgbClr val="D3FF5A"/>
                </a:solidFill>
                <a:latin typeface="Corbel"/>
                <a:cs typeface="Corbel"/>
              </a:rPr>
              <a:t>o</a:t>
            </a:r>
            <a:r>
              <a:rPr sz="5400" b="1" spc="-25" dirty="0">
                <a:solidFill>
                  <a:srgbClr val="D3FF5A"/>
                </a:solidFill>
                <a:latin typeface="Corbel"/>
                <a:cs typeface="Corbel"/>
              </a:rPr>
              <a:t>n</a:t>
            </a:r>
            <a:r>
              <a:rPr sz="5400" b="1" spc="-30" dirty="0">
                <a:solidFill>
                  <a:srgbClr val="D3FF5A"/>
                </a:solidFill>
                <a:latin typeface="Corbel"/>
                <a:cs typeface="Corbel"/>
              </a:rPr>
              <a:t>so</a:t>
            </a:r>
            <a:r>
              <a:rPr sz="5400" b="1" spc="5" dirty="0">
                <a:solidFill>
                  <a:srgbClr val="D3FF5A"/>
                </a:solidFill>
                <a:latin typeface="Corbel"/>
                <a:cs typeface="Corbel"/>
              </a:rPr>
              <a:t>l</a:t>
            </a:r>
            <a:r>
              <a:rPr sz="5400" b="1" spc="-30" dirty="0">
                <a:solidFill>
                  <a:srgbClr val="D3FF5A"/>
                </a:solidFill>
                <a:latin typeface="Corbel"/>
                <a:cs typeface="Corbel"/>
              </a:rPr>
              <a:t>e</a:t>
            </a:r>
            <a:r>
              <a:rPr sz="5400" b="1" spc="5" dirty="0">
                <a:solidFill>
                  <a:srgbClr val="D3FF5A"/>
                </a:solidFill>
                <a:latin typeface="Corbel"/>
                <a:cs typeface="Corbel"/>
              </a:rPr>
              <a:t> </a:t>
            </a:r>
            <a:r>
              <a:rPr sz="5400" b="1" spc="-15" dirty="0">
                <a:solidFill>
                  <a:srgbClr val="D3FF5A"/>
                </a:solidFill>
                <a:latin typeface="Corbel"/>
                <a:cs typeface="Corbel"/>
              </a:rPr>
              <a:t>I</a:t>
            </a:r>
            <a:r>
              <a:rPr sz="5400" b="1" spc="-25" dirty="0">
                <a:solidFill>
                  <a:srgbClr val="D3FF5A"/>
                </a:solidFill>
                <a:latin typeface="Corbel"/>
                <a:cs typeface="Corbel"/>
              </a:rPr>
              <a:t>n</a:t>
            </a:r>
            <a:r>
              <a:rPr sz="5400" b="1" spc="-40" dirty="0">
                <a:solidFill>
                  <a:srgbClr val="D3FF5A"/>
                </a:solidFill>
                <a:latin typeface="Corbel"/>
                <a:cs typeface="Corbel"/>
              </a:rPr>
              <a:t>p</a:t>
            </a:r>
            <a:r>
              <a:rPr sz="5400" b="1" spc="-5" dirty="0">
                <a:solidFill>
                  <a:srgbClr val="D3FF5A"/>
                </a:solidFill>
                <a:latin typeface="Corbel"/>
                <a:cs typeface="Corbel"/>
              </a:rPr>
              <a:t>u</a:t>
            </a:r>
            <a:r>
              <a:rPr sz="5400" b="1" dirty="0">
                <a:solidFill>
                  <a:srgbClr val="D3FF5A"/>
                </a:solidFill>
                <a:latin typeface="Corbel"/>
                <a:cs typeface="Corbel"/>
              </a:rPr>
              <a:t>t</a:t>
            </a:r>
            <a:r>
              <a:rPr sz="5400" b="1" spc="10" dirty="0">
                <a:solidFill>
                  <a:srgbClr val="D3FF5A"/>
                </a:solidFill>
                <a:latin typeface="Corbel"/>
                <a:cs typeface="Corbel"/>
              </a:rPr>
              <a:t> </a:t>
            </a:r>
            <a:r>
              <a:rPr sz="5400" b="1" dirty="0">
                <a:solidFill>
                  <a:srgbClr val="D3FF5A"/>
                </a:solidFill>
                <a:latin typeface="Corbel"/>
                <a:cs typeface="Corbel"/>
              </a:rPr>
              <a:t>/</a:t>
            </a:r>
            <a:r>
              <a:rPr sz="5400" b="1" spc="-204" dirty="0">
                <a:solidFill>
                  <a:srgbClr val="D3FF5A"/>
                </a:solidFill>
                <a:latin typeface="Corbel"/>
                <a:cs typeface="Corbel"/>
              </a:rPr>
              <a:t> </a:t>
            </a:r>
            <a:r>
              <a:rPr sz="5400" b="1" spc="-10" dirty="0">
                <a:solidFill>
                  <a:srgbClr val="D3FF5A"/>
                </a:solidFill>
                <a:latin typeface="Corbel"/>
                <a:cs typeface="Corbel"/>
              </a:rPr>
              <a:t>O</a:t>
            </a:r>
            <a:r>
              <a:rPr sz="5400" b="1" spc="-5" dirty="0">
                <a:solidFill>
                  <a:srgbClr val="D3FF5A"/>
                </a:solidFill>
                <a:latin typeface="Corbel"/>
                <a:cs typeface="Corbel"/>
              </a:rPr>
              <a:t>u</a:t>
            </a:r>
            <a:r>
              <a:rPr sz="5400" b="1" dirty="0">
                <a:solidFill>
                  <a:srgbClr val="D3FF5A"/>
                </a:solidFill>
                <a:latin typeface="Corbel"/>
                <a:cs typeface="Corbel"/>
              </a:rPr>
              <a:t>t</a:t>
            </a:r>
            <a:r>
              <a:rPr sz="5400" b="1" spc="-40" dirty="0">
                <a:solidFill>
                  <a:srgbClr val="D3FF5A"/>
                </a:solidFill>
                <a:latin typeface="Corbel"/>
                <a:cs typeface="Corbel"/>
              </a:rPr>
              <a:t>p</a:t>
            </a:r>
            <a:r>
              <a:rPr sz="5400" b="1" spc="-5" dirty="0">
                <a:solidFill>
                  <a:srgbClr val="D3FF5A"/>
                </a:solidFill>
                <a:latin typeface="Corbel"/>
                <a:cs typeface="Corbel"/>
              </a:rPr>
              <a:t>ut</a:t>
            </a:r>
            <a:endParaRPr sz="5400">
              <a:latin typeface="Corbel"/>
              <a:cs typeface="Corbel"/>
            </a:endParaRPr>
          </a:p>
        </p:txBody>
      </p:sp>
      <p:sp>
        <p:nvSpPr>
          <p:cNvPr id="1048593" name="object 5"/>
          <p:cNvSpPr txBox="1"/>
          <p:nvPr/>
        </p:nvSpPr>
        <p:spPr>
          <a:xfrm>
            <a:off x="3294379" y="3380457"/>
            <a:ext cx="5406390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90" dirty="0">
                <a:solidFill>
                  <a:srgbClr val="F9F7C7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9F7C7"/>
                </a:solidFill>
                <a:latin typeface="Corbel"/>
                <a:cs typeface="Corbel"/>
              </a:rPr>
              <a:t>ead</a:t>
            </a:r>
            <a:r>
              <a:rPr sz="2800" b="1" spc="-10" dirty="0">
                <a:solidFill>
                  <a:srgbClr val="F9F7C7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F9F7C7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9F7C7"/>
                </a:solidFill>
                <a:latin typeface="Corbel"/>
                <a:cs typeface="Corbel"/>
              </a:rPr>
              <a:t>g</a:t>
            </a:r>
            <a:r>
              <a:rPr sz="2800" b="1" spc="-10" dirty="0">
                <a:solidFill>
                  <a:srgbClr val="F9F7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7C7"/>
                </a:solidFill>
                <a:latin typeface="Corbel"/>
                <a:cs typeface="Corbel"/>
              </a:rPr>
              <a:t>and</a:t>
            </a:r>
            <a:r>
              <a:rPr sz="2800" b="1" spc="-155" dirty="0">
                <a:solidFill>
                  <a:srgbClr val="F9F7C7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F9F7C7"/>
                </a:solidFill>
                <a:latin typeface="Corbel"/>
                <a:cs typeface="Corbel"/>
              </a:rPr>
              <a:t>W</a:t>
            </a:r>
            <a:r>
              <a:rPr sz="2800" b="1" spc="-25" dirty="0">
                <a:solidFill>
                  <a:srgbClr val="F9F7C7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F9F7C7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F9F7C7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F9F7C7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F9F7C7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9F7C7"/>
                </a:solidFill>
                <a:latin typeface="Corbel"/>
                <a:cs typeface="Corbel"/>
              </a:rPr>
              <a:t>g</a:t>
            </a:r>
            <a:r>
              <a:rPr sz="2800" b="1" spc="-10" dirty="0">
                <a:solidFill>
                  <a:srgbClr val="F9F7C7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F9F7C7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F9F7C7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F9F7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7C7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F9F7C7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F9F7C7"/>
                </a:solidFill>
                <a:latin typeface="Corbel"/>
                <a:cs typeface="Corbel"/>
              </a:rPr>
              <a:t>e</a:t>
            </a:r>
            <a:r>
              <a:rPr sz="2800" b="1" spc="-125" dirty="0">
                <a:solidFill>
                  <a:srgbClr val="F9F7C7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F9F7C7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9F7C7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F9F7C7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F9F7C7"/>
                </a:solidFill>
                <a:latin typeface="Corbel"/>
                <a:cs typeface="Corbel"/>
              </a:rPr>
              <a:t>so</a:t>
            </a:r>
            <a:r>
              <a:rPr sz="2800" b="1" spc="-10" dirty="0">
                <a:solidFill>
                  <a:srgbClr val="F9F7C7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F9F7C7"/>
                </a:solidFill>
                <a:latin typeface="Corbel"/>
                <a:cs typeface="Corbel"/>
              </a:rPr>
              <a:t>e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594" name="object 6"/>
          <p:cNvSpPr txBox="1"/>
          <p:nvPr/>
        </p:nvSpPr>
        <p:spPr>
          <a:xfrm>
            <a:off x="381000" y="5331177"/>
            <a:ext cx="2590800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-10" dirty="0" smtClean="0">
                <a:solidFill>
                  <a:srgbClr val="DDFF9A"/>
                </a:solidFill>
                <a:latin typeface="Times New Roman" pitchFamily="18" charset="0"/>
                <a:cs typeface="Times New Roman" pitchFamily="18" charset="0"/>
              </a:rPr>
              <a:t>Firomsa Wakjira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lang="en-US" sz="1600" b="1" spc="-120" dirty="0">
                <a:solidFill>
                  <a:srgbClr val="0DFD57"/>
                </a:solidFill>
                <a:latin typeface="Times New Roman" pitchFamily="18" charset="0"/>
                <a:cs typeface="Times New Roman" pitchFamily="18" charset="0"/>
              </a:rPr>
              <a:t>Windows Programming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5" name="object 7"/>
          <p:cNvSpPr/>
          <p:nvPr/>
        </p:nvSpPr>
        <p:spPr>
          <a:xfrm>
            <a:off x="5029200" y="4498340"/>
            <a:ext cx="3737609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6" name="object 8"/>
          <p:cNvSpPr/>
          <p:nvPr/>
        </p:nvSpPr>
        <p:spPr>
          <a:xfrm>
            <a:off x="450850" y="962660"/>
            <a:ext cx="1457960" cy="1445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7" name="object 9"/>
          <p:cNvSpPr/>
          <p:nvPr/>
        </p:nvSpPr>
        <p:spPr>
          <a:xfrm>
            <a:off x="3124200" y="4419600"/>
            <a:ext cx="1756410" cy="1737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8" name="object 10"/>
          <p:cNvSpPr/>
          <p:nvPr/>
        </p:nvSpPr>
        <p:spPr>
          <a:xfrm>
            <a:off x="552450" y="3122929"/>
            <a:ext cx="1809750" cy="17868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9" name="object 11"/>
          <p:cNvSpPr/>
          <p:nvPr/>
        </p:nvSpPr>
        <p:spPr>
          <a:xfrm>
            <a:off x="5777229" y="147320"/>
            <a:ext cx="2776220" cy="2584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00" name="object 12"/>
          <p:cNvSpPr/>
          <p:nvPr/>
        </p:nvSpPr>
        <p:spPr>
          <a:xfrm>
            <a:off x="2053589" y="1066800"/>
            <a:ext cx="3511550" cy="1060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910" rIns="0" bIns="0" rtlCol="0">
            <a:spAutoFit/>
          </a:bodyPr>
          <a:lstStyle/>
          <a:p>
            <a:pPr marL="2672715">
              <a:lnSpc>
                <a:spcPct val="100000"/>
              </a:lnSpc>
            </a:pPr>
            <a:r>
              <a:rPr spc="-30" dirty="0"/>
              <a:t>P</a:t>
            </a:r>
            <a:r>
              <a:rPr spc="-25" dirty="0"/>
              <a:t>r</a:t>
            </a:r>
            <a:r>
              <a:rPr spc="-15" dirty="0"/>
              <a:t>i</a:t>
            </a:r>
            <a:r>
              <a:rPr spc="-25" dirty="0"/>
              <a:t>n</a:t>
            </a:r>
            <a:r>
              <a:rPr dirty="0"/>
              <a:t>t</a:t>
            </a:r>
            <a:r>
              <a:rPr spc="-15" dirty="0"/>
              <a:t>i</a:t>
            </a:r>
            <a:r>
              <a:rPr spc="-25" dirty="0"/>
              <a:t>ng</a:t>
            </a:r>
            <a:r>
              <a:rPr spc="5" dirty="0"/>
              <a:t> </a:t>
            </a:r>
            <a:r>
              <a:rPr spc="-25" dirty="0"/>
              <a:t>a</a:t>
            </a:r>
            <a:r>
              <a:rPr dirty="0"/>
              <a:t> </a:t>
            </a:r>
            <a:r>
              <a:rPr spc="-5" dirty="0"/>
              <a:t>M</a:t>
            </a:r>
            <a:r>
              <a:rPr spc="-25" dirty="0"/>
              <a:t>enu</a:t>
            </a:r>
            <a:r>
              <a:rPr dirty="0"/>
              <a:t> –</a:t>
            </a:r>
            <a:r>
              <a:rPr spc="5" dirty="0"/>
              <a:t> </a:t>
            </a:r>
            <a:r>
              <a:rPr spc="-25" dirty="0"/>
              <a:t>E</a:t>
            </a:r>
            <a:r>
              <a:rPr spc="5" dirty="0"/>
              <a:t>x</a:t>
            </a:r>
            <a:r>
              <a:rPr spc="-35" dirty="0"/>
              <a:t>a</a:t>
            </a:r>
            <a:r>
              <a:rPr dirty="0"/>
              <a:t>m</a:t>
            </a:r>
            <a:r>
              <a:rPr spc="-35" dirty="0"/>
              <a:t>p</a:t>
            </a:r>
            <a:r>
              <a:rPr dirty="0"/>
              <a:t>l</a:t>
            </a:r>
            <a:r>
              <a:rPr spc="-25" dirty="0"/>
              <a:t>e</a:t>
            </a:r>
          </a:p>
        </p:txBody>
      </p:sp>
      <p:sp>
        <p:nvSpPr>
          <p:cNvPr id="1048656" name="object 3"/>
          <p:cNvSpPr/>
          <p:nvPr/>
        </p:nvSpPr>
        <p:spPr>
          <a:xfrm>
            <a:off x="670559" y="1295400"/>
            <a:ext cx="7787640" cy="4667250"/>
          </a:xfrm>
          <a:custGeom>
            <a:avLst/>
            <a:gdLst/>
            <a:ahLst/>
            <a:cxnLst/>
            <a:rect l="l" t="t" r="r" b="b"/>
            <a:pathLst>
              <a:path w="7787640" h="4667250">
                <a:moveTo>
                  <a:pt x="0" y="0"/>
                </a:moveTo>
                <a:lnTo>
                  <a:pt x="7787640" y="0"/>
                </a:lnTo>
                <a:lnTo>
                  <a:pt x="7787640" y="4667250"/>
                </a:lnTo>
                <a:lnTo>
                  <a:pt x="0" y="4667250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7" name="object 4"/>
          <p:cNvSpPr/>
          <p:nvPr/>
        </p:nvSpPr>
        <p:spPr>
          <a:xfrm>
            <a:off x="670559" y="1295400"/>
            <a:ext cx="7787640" cy="4667250"/>
          </a:xfrm>
          <a:custGeom>
            <a:avLst/>
            <a:gdLst/>
            <a:ahLst/>
            <a:cxnLst/>
            <a:rect l="l" t="t" r="r" b="b"/>
            <a:pathLst>
              <a:path w="7787640" h="4667250">
                <a:moveTo>
                  <a:pt x="3893819" y="4667250"/>
                </a:moveTo>
                <a:lnTo>
                  <a:pt x="0" y="4667250"/>
                </a:lnTo>
                <a:lnTo>
                  <a:pt x="0" y="0"/>
                </a:lnTo>
                <a:lnTo>
                  <a:pt x="7787640" y="0"/>
                </a:lnTo>
                <a:lnTo>
                  <a:pt x="7787640" y="4667250"/>
                </a:lnTo>
                <a:lnTo>
                  <a:pt x="3893819" y="4667250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8" name="object 5"/>
          <p:cNvSpPr txBox="1"/>
          <p:nvPr/>
        </p:nvSpPr>
        <p:spPr>
          <a:xfrm>
            <a:off x="746759" y="1395050"/>
            <a:ext cx="5353050" cy="46243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6746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d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u</a:t>
            </a:r>
            <a:r>
              <a:rPr sz="2000" b="1" spc="-5" dirty="0">
                <a:latin typeface="Consolas"/>
                <a:cs typeface="Consolas"/>
              </a:rPr>
              <a:t>b</a:t>
            </a:r>
            <a:r>
              <a:rPr sz="2000" b="1" spc="-15" dirty="0">
                <a:latin typeface="Consolas"/>
                <a:cs typeface="Consolas"/>
              </a:rPr>
              <a:t>le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la</a:t>
            </a:r>
            <a:r>
              <a:rPr sz="2000" b="1" spc="-5" dirty="0">
                <a:latin typeface="Consolas"/>
                <a:cs typeface="Consolas"/>
              </a:rPr>
              <a:t>P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ce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1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20; 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ng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la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"C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ca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"; d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u</a:t>
            </a:r>
            <a:r>
              <a:rPr sz="2000" b="1" spc="-5" dirty="0">
                <a:latin typeface="Consolas"/>
                <a:cs typeface="Consolas"/>
              </a:rPr>
              <a:t>b</a:t>
            </a:r>
            <a:r>
              <a:rPr sz="2000" b="1" spc="-15" dirty="0">
                <a:latin typeface="Consolas"/>
                <a:cs typeface="Consolas"/>
              </a:rPr>
              <a:t>le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f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nt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P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ice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1</a:t>
            </a:r>
            <a:r>
              <a:rPr sz="2000" b="1" spc="-15" dirty="0">
                <a:latin typeface="Consolas"/>
                <a:cs typeface="Consolas"/>
              </a:rPr>
              <a:t>.2</a:t>
            </a:r>
            <a:r>
              <a:rPr sz="2000" b="1" spc="-5" dirty="0">
                <a:latin typeface="Consolas"/>
                <a:cs typeface="Consolas"/>
              </a:rPr>
              <a:t>0</a:t>
            </a:r>
            <a:r>
              <a:rPr sz="2000" b="1" spc="-15" dirty="0">
                <a:latin typeface="Consolas"/>
                <a:cs typeface="Consolas"/>
              </a:rPr>
              <a:t>; 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ng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f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nta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-5" dirty="0">
                <a:latin typeface="Consolas"/>
                <a:cs typeface="Consolas"/>
              </a:rPr>
              <a:t>F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ta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D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zz</a:t>
            </a:r>
            <a:r>
              <a:rPr sz="2000" b="1" spc="-5" dirty="0">
                <a:latin typeface="Consolas"/>
                <a:cs typeface="Consolas"/>
              </a:rPr>
              <a:t>y</a:t>
            </a:r>
            <a:r>
              <a:rPr sz="2000" b="1" spc="-15" dirty="0">
                <a:latin typeface="Consolas"/>
                <a:cs typeface="Consolas"/>
              </a:rPr>
              <a:t>"; d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u</a:t>
            </a:r>
            <a:r>
              <a:rPr sz="2000" b="1" spc="-5" dirty="0">
                <a:latin typeface="Consolas"/>
                <a:cs typeface="Consolas"/>
              </a:rPr>
              <a:t>b</a:t>
            </a:r>
            <a:r>
              <a:rPr sz="2000" b="1" spc="-15" dirty="0">
                <a:latin typeface="Consolas"/>
                <a:cs typeface="Consolas"/>
              </a:rPr>
              <a:t>le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z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go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k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Pr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ce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1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50; 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ng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z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go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ka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-5" dirty="0">
                <a:latin typeface="Consolas"/>
                <a:cs typeface="Consolas"/>
              </a:rPr>
              <a:t>Z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g</a:t>
            </a:r>
            <a:r>
              <a:rPr sz="2000" b="1" spc="-15" dirty="0">
                <a:latin typeface="Consolas"/>
                <a:cs typeface="Consolas"/>
              </a:rPr>
              <a:t>or</a:t>
            </a:r>
            <a:r>
              <a:rPr sz="2000" b="1" spc="-5" dirty="0">
                <a:latin typeface="Consolas"/>
                <a:cs typeface="Consolas"/>
              </a:rPr>
              <a:t>k</a:t>
            </a:r>
            <a:r>
              <a:rPr sz="2000" b="1" spc="-15" dirty="0">
                <a:latin typeface="Consolas"/>
                <a:cs typeface="Consolas"/>
              </a:rPr>
              <a:t>a";</a:t>
            </a:r>
            <a:endParaRPr sz="20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7061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e.</a:t>
            </a:r>
            <a:r>
              <a:rPr sz="2000" b="1" spc="-5" dirty="0">
                <a:latin typeface="Consolas"/>
                <a:cs typeface="Consolas"/>
              </a:rPr>
              <a:t>W</a:t>
            </a:r>
            <a:r>
              <a:rPr sz="2000" b="1" spc="-15" dirty="0">
                <a:latin typeface="Consolas"/>
                <a:cs typeface="Consolas"/>
              </a:rPr>
              <a:t>ri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M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nu</a:t>
            </a:r>
            <a:r>
              <a:rPr sz="2000" b="1" spc="-5" dirty="0">
                <a:latin typeface="Consolas"/>
                <a:cs typeface="Consolas"/>
              </a:rPr>
              <a:t>:</a:t>
            </a:r>
            <a:r>
              <a:rPr sz="2000" b="1" spc="-15" dirty="0">
                <a:latin typeface="Consolas"/>
                <a:cs typeface="Consolas"/>
              </a:rPr>
              <a:t>"); 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e.</a:t>
            </a:r>
            <a:r>
              <a:rPr sz="2000" b="1" spc="-5" dirty="0">
                <a:latin typeface="Consolas"/>
                <a:cs typeface="Consolas"/>
              </a:rPr>
              <a:t>W</a:t>
            </a:r>
            <a:r>
              <a:rPr sz="2000" b="1" spc="-15" dirty="0">
                <a:latin typeface="Consolas"/>
                <a:cs typeface="Consolas"/>
              </a:rPr>
              <a:t>ri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1.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{</a:t>
            </a:r>
            <a:r>
              <a:rPr sz="2000" b="1" spc="-5" dirty="0">
                <a:latin typeface="Consolas"/>
                <a:cs typeface="Consolas"/>
              </a:rPr>
              <a:t>0</a:t>
            </a:r>
            <a:r>
              <a:rPr sz="2000" b="1" spc="-15" dirty="0">
                <a:latin typeface="Consolas"/>
                <a:cs typeface="Consolas"/>
              </a:rPr>
              <a:t>}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–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1}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,</a:t>
            </a:r>
            <a:endParaRPr sz="2000" dirty="0">
              <a:latin typeface="Consolas"/>
              <a:cs typeface="Consolas"/>
            </a:endParaRPr>
          </a:p>
          <a:p>
            <a:pPr marL="12700" marR="706120" indent="91440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l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co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aP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e); 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e.</a:t>
            </a:r>
            <a:r>
              <a:rPr sz="2000" b="1" spc="-5" dirty="0">
                <a:latin typeface="Consolas"/>
                <a:cs typeface="Consolas"/>
              </a:rPr>
              <a:t>W</a:t>
            </a:r>
            <a:r>
              <a:rPr sz="2000" b="1" spc="-15" dirty="0">
                <a:latin typeface="Consolas"/>
                <a:cs typeface="Consolas"/>
              </a:rPr>
              <a:t>ri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2.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{</a:t>
            </a:r>
            <a:r>
              <a:rPr sz="2000" b="1" spc="-5" dirty="0">
                <a:latin typeface="Consolas"/>
                <a:cs typeface="Consolas"/>
              </a:rPr>
              <a:t>0</a:t>
            </a:r>
            <a:r>
              <a:rPr sz="2000" b="1" spc="-15" dirty="0">
                <a:latin typeface="Consolas"/>
                <a:cs typeface="Consolas"/>
              </a:rPr>
              <a:t>}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–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1}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,</a:t>
            </a:r>
            <a:endParaRPr sz="2000" dirty="0">
              <a:latin typeface="Consolas"/>
              <a:cs typeface="Consolas"/>
            </a:endParaRPr>
          </a:p>
          <a:p>
            <a:pPr marL="12700" marR="706120" indent="91440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f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a,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f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nt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P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ic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); 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e.</a:t>
            </a:r>
            <a:r>
              <a:rPr sz="2000" b="1" spc="-5" dirty="0">
                <a:latin typeface="Consolas"/>
                <a:cs typeface="Consolas"/>
              </a:rPr>
              <a:t>W</a:t>
            </a:r>
            <a:r>
              <a:rPr sz="2000" b="1" spc="-15" dirty="0">
                <a:latin typeface="Consolas"/>
                <a:cs typeface="Consolas"/>
              </a:rPr>
              <a:t>ri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3.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{</a:t>
            </a:r>
            <a:r>
              <a:rPr sz="2000" b="1" spc="-5" dirty="0">
                <a:latin typeface="Consolas"/>
                <a:cs typeface="Consolas"/>
              </a:rPr>
              <a:t>0</a:t>
            </a:r>
            <a:r>
              <a:rPr sz="2000" b="1" spc="-15" dirty="0">
                <a:latin typeface="Consolas"/>
                <a:cs typeface="Consolas"/>
              </a:rPr>
              <a:t>}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–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1}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,</a:t>
            </a:r>
            <a:endParaRPr sz="2000" dirty="0">
              <a:latin typeface="Consolas"/>
              <a:cs typeface="Consolas"/>
            </a:endParaRPr>
          </a:p>
          <a:p>
            <a:pPr marL="12700" marR="5080" indent="91440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z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g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k</a:t>
            </a:r>
            <a:r>
              <a:rPr sz="2000" b="1" spc="-15" dirty="0">
                <a:latin typeface="Consolas"/>
                <a:cs typeface="Consolas"/>
              </a:rPr>
              <a:t>a,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za</a:t>
            </a:r>
            <a:r>
              <a:rPr sz="2000" b="1" spc="-5" dirty="0">
                <a:latin typeface="Consolas"/>
                <a:cs typeface="Consolas"/>
              </a:rPr>
              <a:t>g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ka</a:t>
            </a:r>
            <a:r>
              <a:rPr sz="2000" b="1" spc="-5" dirty="0">
                <a:latin typeface="Consolas"/>
                <a:cs typeface="Consolas"/>
              </a:rPr>
              <a:t>P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); 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e.</a:t>
            </a:r>
            <a:r>
              <a:rPr sz="2000" b="1" spc="-5" dirty="0">
                <a:latin typeface="Consolas"/>
                <a:cs typeface="Consolas"/>
              </a:rPr>
              <a:t>W</a:t>
            </a:r>
            <a:r>
              <a:rPr sz="2000" b="1" spc="-15" dirty="0">
                <a:latin typeface="Consolas"/>
                <a:cs typeface="Consolas"/>
              </a:rPr>
              <a:t>ri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H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ve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d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y</a:t>
            </a:r>
            <a:r>
              <a:rPr sz="2000" b="1" spc="-15" dirty="0">
                <a:latin typeface="Consolas"/>
                <a:cs typeface="Consolas"/>
              </a:rPr>
              <a:t>!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);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1048659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pPr marL="110489">
                <a:lnSpc>
                  <a:spcPct val="100000"/>
                </a:lnSpc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object 2"/>
          <p:cNvSpPr txBox="1"/>
          <p:nvPr/>
        </p:nvSpPr>
        <p:spPr>
          <a:xfrm>
            <a:off x="1217930" y="2234150"/>
            <a:ext cx="3237865" cy="140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7160">
              <a:lnSpc>
                <a:spcPct val="101699"/>
              </a:lnSpc>
            </a:pP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P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g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 t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40" dirty="0">
                <a:solidFill>
                  <a:srgbClr val="CCFF33"/>
                </a:solidFill>
                <a:latin typeface="Corbel"/>
                <a:cs typeface="Corbel"/>
              </a:rPr>
              <a:t>h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18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C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le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662" name="object 3"/>
          <p:cNvSpPr txBox="1"/>
          <p:nvPr/>
        </p:nvSpPr>
        <p:spPr>
          <a:xfrm>
            <a:off x="2025650" y="4002757"/>
            <a:ext cx="165925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Li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e 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663" name="object 4"/>
          <p:cNvSpPr/>
          <p:nvPr/>
        </p:nvSpPr>
        <p:spPr>
          <a:xfrm>
            <a:off x="5684520" y="1531619"/>
            <a:ext cx="2895600" cy="3848100"/>
          </a:xfrm>
          <a:custGeom>
            <a:avLst/>
            <a:gdLst/>
            <a:ahLst/>
            <a:cxnLst/>
            <a:rect l="l" t="t" r="r" b="b"/>
            <a:pathLst>
              <a:path w="2895600" h="3848100">
                <a:moveTo>
                  <a:pt x="1447800" y="3848100"/>
                </a:moveTo>
                <a:lnTo>
                  <a:pt x="0" y="3848100"/>
                </a:lnTo>
                <a:lnTo>
                  <a:pt x="0" y="0"/>
                </a:lnTo>
                <a:lnTo>
                  <a:pt x="2895600" y="0"/>
                </a:lnTo>
                <a:lnTo>
                  <a:pt x="2895600" y="3848100"/>
                </a:lnTo>
                <a:lnTo>
                  <a:pt x="1447800" y="3848100"/>
                </a:lnTo>
                <a:close/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4" name="object 5"/>
          <p:cNvSpPr/>
          <p:nvPr/>
        </p:nvSpPr>
        <p:spPr>
          <a:xfrm>
            <a:off x="5703570" y="1550669"/>
            <a:ext cx="2857500" cy="3810000"/>
          </a:xfrm>
          <a:custGeom>
            <a:avLst/>
            <a:gdLst/>
            <a:ahLst/>
            <a:cxnLst/>
            <a:rect l="l" t="t" r="r" b="b"/>
            <a:pathLst>
              <a:path w="2857500" h="3810000">
                <a:moveTo>
                  <a:pt x="2857500" y="0"/>
                </a:moveTo>
                <a:lnTo>
                  <a:pt x="0" y="0"/>
                </a:lnTo>
                <a:lnTo>
                  <a:pt x="0" y="3810000"/>
                </a:lnTo>
                <a:lnTo>
                  <a:pt x="2857500" y="3810000"/>
                </a:lnTo>
                <a:lnTo>
                  <a:pt x="2857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5" name="object 6"/>
          <p:cNvSpPr/>
          <p:nvPr/>
        </p:nvSpPr>
        <p:spPr>
          <a:xfrm>
            <a:off x="5657850" y="1504950"/>
            <a:ext cx="2895600" cy="3848100"/>
          </a:xfrm>
          <a:custGeom>
            <a:avLst/>
            <a:gdLst/>
            <a:ahLst/>
            <a:cxnLst/>
            <a:rect l="l" t="t" r="r" b="b"/>
            <a:pathLst>
              <a:path w="2895600" h="3848100">
                <a:moveTo>
                  <a:pt x="1447800" y="3848100"/>
                </a:moveTo>
                <a:lnTo>
                  <a:pt x="0" y="3848100"/>
                </a:lnTo>
                <a:lnTo>
                  <a:pt x="0" y="0"/>
                </a:lnTo>
                <a:lnTo>
                  <a:pt x="2895600" y="0"/>
                </a:lnTo>
                <a:lnTo>
                  <a:pt x="2895600" y="3848100"/>
                </a:lnTo>
                <a:lnTo>
                  <a:pt x="1447800" y="3848100"/>
                </a:lnTo>
                <a:close/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6" name="object 7"/>
          <p:cNvSpPr/>
          <p:nvPr/>
        </p:nvSpPr>
        <p:spPr>
          <a:xfrm>
            <a:off x="5676900" y="1524000"/>
            <a:ext cx="28575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object 2"/>
          <p:cNvSpPr txBox="1"/>
          <p:nvPr/>
        </p:nvSpPr>
        <p:spPr>
          <a:xfrm>
            <a:off x="989330" y="1942050"/>
            <a:ext cx="707961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spc="-135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ea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d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g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f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ro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he</a:t>
            </a:r>
            <a:r>
              <a:rPr sz="5000" b="1" spc="-18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C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le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674" name="object 3"/>
          <p:cNvSpPr txBox="1"/>
          <p:nvPr/>
        </p:nvSpPr>
        <p:spPr>
          <a:xfrm>
            <a:off x="1784350" y="2942307"/>
            <a:ext cx="550037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ad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 S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gs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and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Nu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yp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675" name="object 4"/>
          <p:cNvSpPr/>
          <p:nvPr/>
        </p:nvSpPr>
        <p:spPr>
          <a:xfrm>
            <a:off x="1736089" y="3700779"/>
            <a:ext cx="5634990" cy="2456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/>
          <a:p>
            <a:pPr marL="2860675">
              <a:lnSpc>
                <a:spcPct val="100000"/>
              </a:lnSpc>
            </a:pPr>
            <a:r>
              <a:rPr spc="-25" dirty="0"/>
              <a:t>Read</a:t>
            </a:r>
            <a:r>
              <a:rPr spc="-15" dirty="0"/>
              <a:t>in</a:t>
            </a:r>
            <a:r>
              <a:rPr spc="-25" dirty="0"/>
              <a:t>g</a:t>
            </a:r>
            <a:r>
              <a:rPr dirty="0"/>
              <a:t> </a:t>
            </a:r>
            <a:r>
              <a:rPr spc="-20" dirty="0"/>
              <a:t>f</a:t>
            </a:r>
            <a:r>
              <a:rPr spc="-25" dirty="0"/>
              <a:t>r</a:t>
            </a:r>
            <a:r>
              <a:rPr spc="-30" dirty="0"/>
              <a:t>o</a:t>
            </a:r>
            <a:r>
              <a:rPr spc="-35" dirty="0"/>
              <a:t>m</a:t>
            </a:r>
            <a:r>
              <a:rPr dirty="0"/>
              <a:t> t</a:t>
            </a:r>
            <a:r>
              <a:rPr spc="-35" dirty="0"/>
              <a:t>h</a:t>
            </a:r>
            <a:r>
              <a:rPr spc="-25" dirty="0"/>
              <a:t>e</a:t>
            </a:r>
            <a:r>
              <a:rPr spc="5" dirty="0"/>
              <a:t> </a:t>
            </a:r>
            <a:r>
              <a:rPr spc="-10" dirty="0"/>
              <a:t>C</a:t>
            </a:r>
            <a:r>
              <a:rPr spc="-30" dirty="0"/>
              <a:t>o</a:t>
            </a:r>
            <a:r>
              <a:rPr spc="-15" dirty="0"/>
              <a:t>n</a:t>
            </a:r>
            <a:r>
              <a:rPr spc="-40" dirty="0"/>
              <a:t>s</a:t>
            </a:r>
            <a:r>
              <a:rPr spc="-5" dirty="0"/>
              <a:t>o</a:t>
            </a:r>
            <a:r>
              <a:rPr dirty="0"/>
              <a:t>l</a:t>
            </a:r>
            <a:r>
              <a:rPr spc="-25" dirty="0"/>
              <a:t>e</a:t>
            </a:r>
          </a:p>
        </p:txBody>
      </p:sp>
      <p:sp>
        <p:nvSpPr>
          <p:cNvPr id="1048678" name="object 3"/>
          <p:cNvSpPr txBox="1"/>
          <p:nvPr/>
        </p:nvSpPr>
        <p:spPr>
          <a:xfrm>
            <a:off x="306070" y="1046519"/>
            <a:ext cx="8304530" cy="454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200660" indent="-281940">
              <a:lnSpc>
                <a:spcPct val="1018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us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co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ead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om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ne</a:t>
            </a:r>
            <a:endParaRPr sz="3200">
              <a:latin typeface="Corbel"/>
              <a:cs typeface="Corbel"/>
            </a:endParaRPr>
          </a:p>
          <a:p>
            <a:pPr marL="294640" indent="-281940">
              <a:lnSpc>
                <a:spcPct val="100000"/>
              </a:lnSpc>
              <a:spcBef>
                <a:spcPts val="127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8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5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Nu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 t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(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con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)</a:t>
            </a:r>
            <a:endParaRPr sz="3000">
              <a:latin typeface="Corbel"/>
              <a:cs typeface="Corbel"/>
            </a:endParaRPr>
          </a:p>
          <a:p>
            <a:pPr marL="294640" indent="-281940">
              <a:lnSpc>
                <a:spcPct val="100000"/>
              </a:lnSpc>
              <a:spcBef>
                <a:spcPts val="125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us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endParaRPr sz="3200">
              <a:latin typeface="Corbel"/>
              <a:cs typeface="Corbel"/>
            </a:endParaRPr>
          </a:p>
          <a:p>
            <a:pPr marL="294005">
              <a:lnSpc>
                <a:spcPct val="100000"/>
              </a:lnSpc>
              <a:spcBef>
                <a:spcPts val="70"/>
              </a:spcBef>
            </a:pP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e.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ea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d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()</a:t>
            </a:r>
            <a:r>
              <a:rPr sz="3200" b="1" spc="-109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le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.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Re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d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e()</a:t>
            </a:r>
            <a:endParaRPr sz="3200">
              <a:latin typeface="Consolas"/>
              <a:cs typeface="Consolas"/>
            </a:endParaRPr>
          </a:p>
        </p:txBody>
      </p:sp>
      <p:sp>
        <p:nvSpPr>
          <p:cNvPr id="1048679" name="object 4"/>
          <p:cNvSpPr/>
          <p:nvPr/>
        </p:nvSpPr>
        <p:spPr>
          <a:xfrm>
            <a:off x="5486400" y="1755139"/>
            <a:ext cx="2975609" cy="2316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0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220">
              <a:lnSpc>
                <a:spcPct val="100000"/>
              </a:lnSpc>
            </a:pPr>
            <a:fld id="{81D60167-4931-47E6-BA6A-407CBD079E47}" type="slidenum">
              <a:rPr dirty="0"/>
              <a:pPr marL="109220">
                <a:lnSpc>
                  <a:spcPct val="100000"/>
                </a:lnSpc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026" rIns="0" bIns="0" rtlCol="0">
            <a:spAutoFit/>
          </a:bodyPr>
          <a:lstStyle/>
          <a:p>
            <a:pPr marL="4618355">
              <a:lnSpc>
                <a:spcPct val="100000"/>
              </a:lnSpc>
            </a:pPr>
            <a:r>
              <a:rPr spc="-25" dirty="0">
                <a:latin typeface="Consolas"/>
                <a:cs typeface="Consolas"/>
              </a:rPr>
              <a:t>C</a:t>
            </a:r>
            <a:r>
              <a:rPr spc="-35" dirty="0">
                <a:latin typeface="Consolas"/>
                <a:cs typeface="Consolas"/>
              </a:rPr>
              <a:t>o</a:t>
            </a:r>
            <a:r>
              <a:rPr spc="-25" dirty="0">
                <a:latin typeface="Consolas"/>
                <a:cs typeface="Consolas"/>
              </a:rPr>
              <a:t>n</a:t>
            </a:r>
            <a:r>
              <a:rPr spc="-35" dirty="0">
                <a:latin typeface="Consolas"/>
                <a:cs typeface="Consolas"/>
              </a:rPr>
              <a:t>s</a:t>
            </a:r>
            <a:r>
              <a:rPr spc="-25" dirty="0">
                <a:latin typeface="Consolas"/>
                <a:cs typeface="Consolas"/>
              </a:rPr>
              <a:t>ol</a:t>
            </a:r>
            <a:r>
              <a:rPr spc="-35" dirty="0">
                <a:latin typeface="Consolas"/>
                <a:cs typeface="Consolas"/>
              </a:rPr>
              <a:t>e</a:t>
            </a:r>
            <a:r>
              <a:rPr spc="-25" dirty="0">
                <a:latin typeface="Consolas"/>
                <a:cs typeface="Consolas"/>
              </a:rPr>
              <a:t>.</a:t>
            </a:r>
            <a:r>
              <a:rPr spc="-35" dirty="0">
                <a:latin typeface="Consolas"/>
                <a:cs typeface="Consolas"/>
              </a:rPr>
              <a:t>R</a:t>
            </a:r>
            <a:r>
              <a:rPr spc="-25" dirty="0">
                <a:latin typeface="Consolas"/>
                <a:cs typeface="Consolas"/>
              </a:rPr>
              <a:t>ea</a:t>
            </a:r>
            <a:r>
              <a:rPr spc="-35" dirty="0">
                <a:latin typeface="Consolas"/>
                <a:cs typeface="Consolas"/>
              </a:rPr>
              <a:t>d</a:t>
            </a:r>
            <a:r>
              <a:rPr spc="-25" dirty="0">
                <a:latin typeface="Consolas"/>
                <a:cs typeface="Consolas"/>
              </a:rPr>
              <a:t>()</a:t>
            </a:r>
          </a:p>
        </p:txBody>
      </p:sp>
      <p:sp>
        <p:nvSpPr>
          <p:cNvPr id="1048683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220">
              <a:lnSpc>
                <a:spcPct val="100000"/>
              </a:lnSpc>
            </a:pPr>
            <a:fld id="{81D60167-4931-47E6-BA6A-407CBD079E47}" type="slidenum">
              <a:rPr dirty="0"/>
              <a:pPr marL="109220">
                <a:lnSpc>
                  <a:spcPct val="100000"/>
                </a:lnSpc>
              </a:pPr>
              <a:t>14</a:t>
            </a:fld>
            <a:endParaRPr dirty="0"/>
          </a:p>
        </p:txBody>
      </p:sp>
      <p:sp>
        <p:nvSpPr>
          <p:cNvPr id="1048684" name="object 3"/>
          <p:cNvSpPr txBox="1"/>
          <p:nvPr/>
        </p:nvSpPr>
        <p:spPr>
          <a:xfrm>
            <a:off x="306070" y="1193678"/>
            <a:ext cx="7839709" cy="310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1699"/>
              </a:lnSpc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co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(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[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]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esse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)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7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rn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lt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ty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int</a:t>
            </a:r>
            <a:endParaRPr sz="2800">
              <a:latin typeface="Consolas"/>
              <a:cs typeface="Consolas"/>
            </a:endParaRPr>
          </a:p>
          <a:p>
            <a:pPr marL="642620" lvl="1" indent="-273050">
              <a:lnSpc>
                <a:spcPct val="100000"/>
              </a:lnSpc>
              <a:spcBef>
                <a:spcPts val="125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rn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D9ECF1"/>
                </a:solidFill>
                <a:latin typeface="Corbel"/>
                <a:cs typeface="Corbel"/>
              </a:rPr>
              <a:t>-1</a:t>
            </a:r>
            <a:r>
              <a:rPr sz="2800" b="1" spc="-10" dirty="0">
                <a:solidFill>
                  <a:srgbClr val="D9ECF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’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e sy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2800">
              <a:latin typeface="Corbel"/>
              <a:cs typeface="Corbel"/>
            </a:endParaRPr>
          </a:p>
          <a:p>
            <a:pPr marL="294640" marR="1466850" indent="-281940">
              <a:lnSpc>
                <a:spcPct val="101899"/>
              </a:lnSpc>
              <a:spcBef>
                <a:spcPts val="1180"/>
              </a:spcBef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 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ch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ed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h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ar</a:t>
            </a:r>
            <a:endParaRPr sz="3000">
              <a:latin typeface="Consolas"/>
              <a:cs typeface="Consolas"/>
            </a:endParaRPr>
          </a:p>
        </p:txBody>
      </p:sp>
      <p:sp>
        <p:nvSpPr>
          <p:cNvPr id="1048685" name="object 4"/>
          <p:cNvSpPr txBox="1"/>
          <p:nvPr/>
        </p:nvSpPr>
        <p:spPr>
          <a:xfrm>
            <a:off x="609600" y="4572000"/>
            <a:ext cx="7843520" cy="1461939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e.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d(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</a:t>
            </a:r>
            <a:endParaRPr sz="2000" dirty="0">
              <a:latin typeface="Consolas"/>
              <a:cs typeface="Consolas"/>
            </a:endParaRPr>
          </a:p>
          <a:p>
            <a:pPr marL="82550">
              <a:lnSpc>
                <a:spcPct val="100000"/>
              </a:lnSpc>
              <a:tabLst>
                <a:tab pos="3026410" algn="l"/>
              </a:tabLst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h</a:t>
            </a:r>
            <a:r>
              <a:rPr sz="2000" b="1" spc="-15" dirty="0">
                <a:latin typeface="Consolas"/>
                <a:cs typeface="Consolas"/>
              </a:rPr>
              <a:t>ar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ch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h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r)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i;</a:t>
            </a:r>
            <a:r>
              <a:rPr sz="2000" b="1" dirty="0">
                <a:latin typeface="Consolas"/>
                <a:cs typeface="Consolas"/>
              </a:rPr>
              <a:t>	</a:t>
            </a:r>
            <a:r>
              <a:rPr sz="2000" b="1" spc="-5" dirty="0">
                <a:latin typeface="Consolas"/>
                <a:cs typeface="Consolas"/>
              </a:rPr>
              <a:t>/</a:t>
            </a:r>
            <a:r>
              <a:rPr sz="2000" b="1" spc="-15" dirty="0">
                <a:latin typeface="Consolas"/>
                <a:cs typeface="Consolas"/>
              </a:rPr>
              <a:t>/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the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to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h</a:t>
            </a:r>
            <a:r>
              <a:rPr sz="2000" b="1" spc="-15" dirty="0">
                <a:latin typeface="Consolas"/>
                <a:cs typeface="Consolas"/>
              </a:rPr>
              <a:t>ar</a:t>
            </a:r>
            <a:endParaRPr sz="2000" dirty="0">
              <a:latin typeface="Consolas"/>
              <a:cs typeface="Consolas"/>
            </a:endParaRPr>
          </a:p>
          <a:p>
            <a:pPr marL="82550" marR="170180">
              <a:lnSpc>
                <a:spcPct val="100400"/>
              </a:lnSpc>
              <a:spcBef>
                <a:spcPts val="1789"/>
              </a:spcBef>
            </a:pPr>
            <a:r>
              <a:rPr sz="2000" b="1" spc="-15" dirty="0">
                <a:latin typeface="Consolas"/>
                <a:cs typeface="Consolas"/>
              </a:rPr>
              <a:t>//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G</a:t>
            </a:r>
            <a:r>
              <a:rPr sz="2000" b="1" spc="-15" dirty="0">
                <a:latin typeface="Consolas"/>
                <a:cs typeface="Consolas"/>
              </a:rPr>
              <a:t>ets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-5" dirty="0">
                <a:latin typeface="Consolas"/>
                <a:cs typeface="Consolas"/>
              </a:rPr>
              <a:t>h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de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of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-5" dirty="0">
                <a:latin typeface="Consolas"/>
                <a:cs typeface="Consolas"/>
              </a:rPr>
              <a:t>h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ed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y</a:t>
            </a:r>
            <a:r>
              <a:rPr sz="2000" b="1" spc="-15" dirty="0">
                <a:latin typeface="Consolas"/>
                <a:cs typeface="Consolas"/>
              </a:rPr>
              <a:t>mb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l 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The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de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f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'</a:t>
            </a:r>
            <a:r>
              <a:rPr sz="2000" b="1" spc="-15" dirty="0">
                <a:latin typeface="Consolas"/>
                <a:cs typeface="Consolas"/>
              </a:rPr>
              <a:t>{</a:t>
            </a:r>
            <a:r>
              <a:rPr sz="2000" b="1" spc="-5" dirty="0">
                <a:latin typeface="Consolas"/>
                <a:cs typeface="Consolas"/>
              </a:rPr>
              <a:t>0</a:t>
            </a:r>
            <a:r>
              <a:rPr sz="2000" b="1" spc="-15" dirty="0">
                <a:latin typeface="Consolas"/>
                <a:cs typeface="Consolas"/>
              </a:rPr>
              <a:t>}'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is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{</a:t>
            </a:r>
            <a:r>
              <a:rPr sz="2000" b="1" spc="-5" dirty="0">
                <a:latin typeface="Consolas"/>
                <a:cs typeface="Consolas"/>
              </a:rPr>
              <a:t>1</a:t>
            </a:r>
            <a:r>
              <a:rPr sz="2000" b="1" spc="-15" dirty="0">
                <a:latin typeface="Consolas"/>
                <a:cs typeface="Consolas"/>
              </a:rPr>
              <a:t>}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",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h</a:t>
            </a:r>
            <a:r>
              <a:rPr sz="2000" b="1" spc="-15" dirty="0">
                <a:latin typeface="Consolas"/>
                <a:cs typeface="Consolas"/>
              </a:rPr>
              <a:t>,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);</a:t>
            </a:r>
            <a:endParaRPr sz="2000" dirty="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835" marR="5080" indent="-318770">
              <a:lnSpc>
                <a:spcPct val="101699"/>
              </a:lnSpc>
            </a:pPr>
            <a:r>
              <a:rPr spc="-125" dirty="0"/>
              <a:t>R</a:t>
            </a:r>
            <a:r>
              <a:rPr spc="-25" dirty="0"/>
              <a:t>ea</a:t>
            </a:r>
            <a:r>
              <a:rPr spc="-30" dirty="0"/>
              <a:t>d</a:t>
            </a:r>
            <a:r>
              <a:rPr spc="-10" dirty="0"/>
              <a:t>i</a:t>
            </a:r>
            <a:r>
              <a:rPr spc="-35" dirty="0"/>
              <a:t>n</a:t>
            </a:r>
            <a:r>
              <a:rPr spc="-30" dirty="0"/>
              <a:t>g</a:t>
            </a:r>
            <a:r>
              <a:rPr spc="-190" dirty="0"/>
              <a:t> </a:t>
            </a:r>
            <a:r>
              <a:rPr spc="5" dirty="0"/>
              <a:t>C</a:t>
            </a:r>
            <a:r>
              <a:rPr spc="-30" dirty="0"/>
              <a:t>h</a:t>
            </a:r>
            <a:r>
              <a:rPr spc="-25" dirty="0"/>
              <a:t>a</a:t>
            </a:r>
            <a:r>
              <a:rPr spc="-20" dirty="0"/>
              <a:t>r</a:t>
            </a:r>
            <a:r>
              <a:rPr spc="-25" dirty="0"/>
              <a:t>a</a:t>
            </a:r>
            <a:r>
              <a:rPr spc="-5" dirty="0"/>
              <a:t>c</a:t>
            </a:r>
            <a:r>
              <a:rPr dirty="0"/>
              <a:t>t</a:t>
            </a:r>
            <a:r>
              <a:rPr spc="-25" dirty="0"/>
              <a:t>e</a:t>
            </a:r>
            <a:r>
              <a:rPr spc="-20" dirty="0"/>
              <a:t>rs</a:t>
            </a:r>
            <a:r>
              <a:rPr spc="-15" dirty="0"/>
              <a:t> </a:t>
            </a:r>
            <a:r>
              <a:rPr spc="5" dirty="0"/>
              <a:t>f</a:t>
            </a:r>
            <a:r>
              <a:rPr spc="-25" dirty="0"/>
              <a:t>ro</a:t>
            </a:r>
            <a:r>
              <a:rPr dirty="0"/>
              <a:t>m</a:t>
            </a:r>
            <a:r>
              <a:rPr spc="-5" dirty="0"/>
              <a:t> </a:t>
            </a:r>
            <a:r>
              <a:rPr dirty="0"/>
              <a:t>t</a:t>
            </a:r>
            <a:r>
              <a:rPr spc="-40" dirty="0"/>
              <a:t>h</a:t>
            </a:r>
            <a:r>
              <a:rPr spc="-30" dirty="0"/>
              <a:t>e</a:t>
            </a:r>
            <a:r>
              <a:rPr spc="-185" dirty="0"/>
              <a:t> </a:t>
            </a:r>
            <a:r>
              <a:rPr spc="5" dirty="0"/>
              <a:t>C</a:t>
            </a:r>
            <a:r>
              <a:rPr spc="-30" dirty="0"/>
              <a:t>o</a:t>
            </a:r>
            <a:r>
              <a:rPr spc="-35" dirty="0"/>
              <a:t>n</a:t>
            </a:r>
            <a:r>
              <a:rPr spc="-15" dirty="0"/>
              <a:t>s</a:t>
            </a:r>
            <a:r>
              <a:rPr spc="-30" dirty="0"/>
              <a:t>o</a:t>
            </a:r>
            <a:r>
              <a:rPr spc="-5" dirty="0"/>
              <a:t>le</a:t>
            </a:r>
          </a:p>
        </p:txBody>
      </p:sp>
      <p:sp>
        <p:nvSpPr>
          <p:cNvPr id="1048688" name="object 3"/>
          <p:cNvSpPr txBox="1"/>
          <p:nvPr/>
        </p:nvSpPr>
        <p:spPr>
          <a:xfrm>
            <a:off x="3704590" y="3311877"/>
            <a:ext cx="166052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iv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De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689" name="object 4"/>
          <p:cNvSpPr/>
          <p:nvPr/>
        </p:nvSpPr>
        <p:spPr>
          <a:xfrm>
            <a:off x="6553200" y="3808729"/>
            <a:ext cx="2067559" cy="2402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0" name="object 5"/>
          <p:cNvSpPr/>
          <p:nvPr/>
        </p:nvSpPr>
        <p:spPr>
          <a:xfrm>
            <a:off x="3352800" y="4419600"/>
            <a:ext cx="2419350" cy="1779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1" name="object 6"/>
          <p:cNvSpPr/>
          <p:nvPr/>
        </p:nvSpPr>
        <p:spPr>
          <a:xfrm>
            <a:off x="535940" y="3736340"/>
            <a:ext cx="2133600" cy="24155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026" rIns="0" bIns="0" rtlCol="0">
            <a:spAutoFit/>
          </a:bodyPr>
          <a:lstStyle/>
          <a:p>
            <a:pPr marL="3781425">
              <a:lnSpc>
                <a:spcPct val="100000"/>
              </a:lnSpc>
            </a:pPr>
            <a:r>
              <a:rPr spc="-25" dirty="0">
                <a:latin typeface="Consolas"/>
                <a:cs typeface="Consolas"/>
              </a:rPr>
              <a:t>C</a:t>
            </a:r>
            <a:r>
              <a:rPr spc="-35" dirty="0">
                <a:latin typeface="Consolas"/>
                <a:cs typeface="Consolas"/>
              </a:rPr>
              <a:t>o</a:t>
            </a:r>
            <a:r>
              <a:rPr spc="-25" dirty="0">
                <a:latin typeface="Consolas"/>
                <a:cs typeface="Consolas"/>
              </a:rPr>
              <a:t>ns</a:t>
            </a:r>
            <a:r>
              <a:rPr spc="-35" dirty="0">
                <a:latin typeface="Consolas"/>
                <a:cs typeface="Consolas"/>
              </a:rPr>
              <a:t>o</a:t>
            </a:r>
            <a:r>
              <a:rPr spc="-25" dirty="0">
                <a:latin typeface="Consolas"/>
                <a:cs typeface="Consolas"/>
              </a:rPr>
              <a:t>l</a:t>
            </a:r>
            <a:r>
              <a:rPr spc="-35" dirty="0">
                <a:latin typeface="Consolas"/>
                <a:cs typeface="Consolas"/>
              </a:rPr>
              <a:t>e</a:t>
            </a:r>
            <a:r>
              <a:rPr spc="-25" dirty="0">
                <a:latin typeface="Consolas"/>
                <a:cs typeface="Consolas"/>
              </a:rPr>
              <a:t>.R</a:t>
            </a:r>
            <a:r>
              <a:rPr spc="-35" dirty="0">
                <a:latin typeface="Consolas"/>
                <a:cs typeface="Consolas"/>
              </a:rPr>
              <a:t>e</a:t>
            </a:r>
            <a:r>
              <a:rPr spc="-25" dirty="0">
                <a:latin typeface="Consolas"/>
                <a:cs typeface="Consolas"/>
              </a:rPr>
              <a:t>a</a:t>
            </a:r>
            <a:r>
              <a:rPr spc="-35" dirty="0">
                <a:latin typeface="Consolas"/>
                <a:cs typeface="Consolas"/>
              </a:rPr>
              <a:t>d</a:t>
            </a:r>
            <a:r>
              <a:rPr spc="-25" dirty="0">
                <a:latin typeface="Consolas"/>
                <a:cs typeface="Consolas"/>
              </a:rPr>
              <a:t>Ke</a:t>
            </a:r>
            <a:r>
              <a:rPr spc="-35" dirty="0">
                <a:latin typeface="Consolas"/>
                <a:cs typeface="Consolas"/>
              </a:rPr>
              <a:t>y</a:t>
            </a:r>
            <a:r>
              <a:rPr spc="-25" dirty="0">
                <a:latin typeface="Consolas"/>
                <a:cs typeface="Consolas"/>
              </a:rPr>
              <a:t>()</a:t>
            </a:r>
          </a:p>
        </p:txBody>
      </p:sp>
      <p:sp>
        <p:nvSpPr>
          <p:cNvPr id="1048694" name="object 5"/>
          <p:cNvSpPr txBox="1"/>
          <p:nvPr/>
        </p:nvSpPr>
        <p:spPr>
          <a:xfrm>
            <a:off x="8906509" y="6604251"/>
            <a:ext cx="16129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EAFFC1"/>
                </a:solidFill>
                <a:latin typeface="Corbel"/>
                <a:cs typeface="Corbel"/>
              </a:rPr>
              <a:t>1</a:t>
            </a:r>
            <a:r>
              <a:rPr sz="1100" dirty="0">
                <a:solidFill>
                  <a:srgbClr val="EAFFC1"/>
                </a:solidFill>
                <a:latin typeface="Corbel"/>
                <a:cs typeface="Corbel"/>
              </a:rPr>
              <a:t>6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048695" name="object 3"/>
          <p:cNvSpPr txBox="1"/>
          <p:nvPr/>
        </p:nvSpPr>
        <p:spPr>
          <a:xfrm>
            <a:off x="306070" y="1193678"/>
            <a:ext cx="7615555" cy="319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ti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co</a:t>
            </a:r>
            <a:r>
              <a:rPr sz="3000" b="1" spc="-4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bi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na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essed</a:t>
            </a:r>
            <a:endParaRPr sz="3000">
              <a:latin typeface="Corbel"/>
              <a:cs typeface="Corbel"/>
            </a:endParaRPr>
          </a:p>
          <a:p>
            <a:pPr marL="642620" marR="579120" lvl="1" indent="-273050">
              <a:lnSpc>
                <a:spcPct val="101800"/>
              </a:lnSpc>
              <a:spcBef>
                <a:spcPts val="120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ead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e 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2800" b="1" spc="-4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te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r f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r 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 c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na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on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 k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ys</a:t>
            </a:r>
            <a:endParaRPr sz="2800">
              <a:latin typeface="Corbel"/>
              <a:cs typeface="Corbel"/>
            </a:endParaRPr>
          </a:p>
          <a:p>
            <a:pPr marL="294640" indent="-281940">
              <a:lnSpc>
                <a:spcPct val="100000"/>
              </a:lnSpc>
              <a:spcBef>
                <a:spcPts val="1260"/>
              </a:spcBef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ol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K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y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nf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endParaRPr sz="3000">
              <a:latin typeface="Consolas"/>
              <a:cs typeface="Consolas"/>
            </a:endParaRPr>
          </a:p>
          <a:p>
            <a:pPr marL="642620" lvl="1" indent="-273050">
              <a:lnSpc>
                <a:spcPct val="100000"/>
              </a:lnSpc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K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y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h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2800" b="1" spc="-96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–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ed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te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endParaRPr sz="280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M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d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f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ers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–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e s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ta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te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[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]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[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]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…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696" name="object 4"/>
          <p:cNvSpPr txBox="1"/>
          <p:nvPr/>
        </p:nvSpPr>
        <p:spPr>
          <a:xfrm>
            <a:off x="614680" y="4724400"/>
            <a:ext cx="7995920" cy="1231106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2550" marR="242570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Ke</a:t>
            </a:r>
            <a:r>
              <a:rPr sz="2000" b="1" spc="-5" dirty="0">
                <a:latin typeface="Consolas"/>
                <a:cs typeface="Consolas"/>
              </a:rPr>
              <a:t>y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fo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k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y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on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Re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d</a:t>
            </a:r>
            <a:r>
              <a:rPr sz="2000" b="1" spc="-5" dirty="0">
                <a:latin typeface="Consolas"/>
                <a:cs typeface="Consolas"/>
              </a:rPr>
              <a:t>K</a:t>
            </a:r>
            <a:r>
              <a:rPr sz="2000" b="1" spc="-15" dirty="0">
                <a:latin typeface="Consolas"/>
                <a:cs typeface="Consolas"/>
              </a:rPr>
              <a:t>ey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); 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</a:t>
            </a:r>
            <a:endParaRPr sz="2000" dirty="0">
              <a:latin typeface="Consolas"/>
              <a:cs typeface="Consolas"/>
            </a:endParaRPr>
          </a:p>
          <a:p>
            <a:pPr marL="82550" marR="182880">
              <a:lnSpc>
                <a:spcPct val="100000"/>
              </a:lnSpc>
              <a:tabLst>
                <a:tab pos="5410200" algn="l"/>
              </a:tabLst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Ch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ra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en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ed: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+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k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y.</a:t>
            </a:r>
            <a:r>
              <a:rPr sz="2000" b="1" spc="-5" dirty="0">
                <a:latin typeface="Consolas"/>
                <a:cs typeface="Consolas"/>
              </a:rPr>
              <a:t>K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y</a:t>
            </a:r>
            <a:r>
              <a:rPr sz="2000" b="1" spc="-15" dirty="0">
                <a:latin typeface="Consolas"/>
                <a:cs typeface="Consolas"/>
              </a:rPr>
              <a:t>Ch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r); 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Sp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ci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l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k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ys: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+</a:t>
            </a:r>
            <a:r>
              <a:rPr sz="2000" b="1" dirty="0">
                <a:latin typeface="Consolas"/>
                <a:cs typeface="Consolas"/>
              </a:rPr>
              <a:t>	</a:t>
            </a:r>
            <a:r>
              <a:rPr sz="2000" b="1" spc="-15" dirty="0">
                <a:latin typeface="Consolas"/>
                <a:cs typeface="Consolas"/>
              </a:rPr>
              <a:t>k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y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M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di</a:t>
            </a:r>
            <a:r>
              <a:rPr sz="2000" b="1" spc="-5" dirty="0">
                <a:latin typeface="Consolas"/>
                <a:cs typeface="Consolas"/>
              </a:rPr>
              <a:t>f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rs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</a:t>
            </a:r>
            <a:endParaRPr sz="2000" dirty="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object 2"/>
          <p:cNvSpPr txBox="1"/>
          <p:nvPr/>
        </p:nvSpPr>
        <p:spPr>
          <a:xfrm>
            <a:off x="1226819" y="1323560"/>
            <a:ext cx="4693285" cy="141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87680">
              <a:lnSpc>
                <a:spcPct val="101800"/>
              </a:lnSpc>
            </a:pPr>
            <a:r>
              <a:rPr sz="5000" b="1" spc="-125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d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g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135" dirty="0">
                <a:solidFill>
                  <a:srgbClr val="CCFF33"/>
                </a:solidFill>
                <a:latin typeface="Corbel"/>
                <a:cs typeface="Corbel"/>
              </a:rPr>
              <a:t>K</a:t>
            </a:r>
            <a:r>
              <a:rPr sz="5000" b="1" spc="-55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ys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f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ro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40" dirty="0">
                <a:solidFill>
                  <a:srgbClr val="CCFF33"/>
                </a:solidFill>
                <a:latin typeface="Corbel"/>
                <a:cs typeface="Corbel"/>
              </a:rPr>
              <a:t>h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18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C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le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699" name="object 3"/>
          <p:cNvSpPr txBox="1"/>
          <p:nvPr/>
        </p:nvSpPr>
        <p:spPr>
          <a:xfrm>
            <a:off x="2750820" y="3076927"/>
            <a:ext cx="166052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ve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De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700" name="object 4"/>
          <p:cNvSpPr/>
          <p:nvPr/>
        </p:nvSpPr>
        <p:spPr>
          <a:xfrm>
            <a:off x="2780029" y="3223260"/>
            <a:ext cx="5871210" cy="3463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026" rIns="0" bIns="0" rtlCol="0">
            <a:spAutoFit/>
          </a:bodyPr>
          <a:lstStyle/>
          <a:p>
            <a:pPr marL="3503295">
              <a:lnSpc>
                <a:spcPct val="100000"/>
              </a:lnSpc>
            </a:pPr>
            <a:r>
              <a:rPr spc="-35" dirty="0">
                <a:latin typeface="Consolas"/>
                <a:cs typeface="Consolas"/>
              </a:rPr>
              <a:t>C</a:t>
            </a:r>
            <a:r>
              <a:rPr spc="-25" dirty="0">
                <a:latin typeface="Consolas"/>
                <a:cs typeface="Consolas"/>
              </a:rPr>
              <a:t>o</a:t>
            </a:r>
            <a:r>
              <a:rPr spc="-35" dirty="0">
                <a:latin typeface="Consolas"/>
                <a:cs typeface="Consolas"/>
              </a:rPr>
              <a:t>n</a:t>
            </a:r>
            <a:r>
              <a:rPr spc="-25" dirty="0">
                <a:latin typeface="Consolas"/>
                <a:cs typeface="Consolas"/>
              </a:rPr>
              <a:t>so</a:t>
            </a:r>
            <a:r>
              <a:rPr spc="-35" dirty="0">
                <a:latin typeface="Consolas"/>
                <a:cs typeface="Consolas"/>
              </a:rPr>
              <a:t>l</a:t>
            </a:r>
            <a:r>
              <a:rPr spc="-25" dirty="0">
                <a:latin typeface="Consolas"/>
                <a:cs typeface="Consolas"/>
              </a:rPr>
              <a:t>e</a:t>
            </a:r>
            <a:r>
              <a:rPr spc="-35" dirty="0">
                <a:latin typeface="Consolas"/>
                <a:cs typeface="Consolas"/>
              </a:rPr>
              <a:t>.</a:t>
            </a:r>
            <a:r>
              <a:rPr spc="-25" dirty="0">
                <a:latin typeface="Consolas"/>
                <a:cs typeface="Consolas"/>
              </a:rPr>
              <a:t>Re</a:t>
            </a:r>
            <a:r>
              <a:rPr spc="-35" dirty="0">
                <a:latin typeface="Consolas"/>
                <a:cs typeface="Consolas"/>
              </a:rPr>
              <a:t>a</a:t>
            </a:r>
            <a:r>
              <a:rPr spc="-25" dirty="0">
                <a:latin typeface="Consolas"/>
                <a:cs typeface="Consolas"/>
              </a:rPr>
              <a:t>d</a:t>
            </a:r>
            <a:r>
              <a:rPr spc="-35" dirty="0">
                <a:latin typeface="Consolas"/>
                <a:cs typeface="Consolas"/>
              </a:rPr>
              <a:t>L</a:t>
            </a:r>
            <a:r>
              <a:rPr spc="-25" dirty="0">
                <a:latin typeface="Consolas"/>
                <a:cs typeface="Consolas"/>
              </a:rPr>
              <a:t>in</a:t>
            </a:r>
            <a:r>
              <a:rPr spc="-35" dirty="0">
                <a:latin typeface="Consolas"/>
                <a:cs typeface="Consolas"/>
              </a:rPr>
              <a:t>e</a:t>
            </a:r>
            <a:r>
              <a:rPr spc="-25" dirty="0">
                <a:latin typeface="Consolas"/>
                <a:cs typeface="Consolas"/>
              </a:rPr>
              <a:t>()</a:t>
            </a:r>
          </a:p>
        </p:txBody>
      </p:sp>
      <p:sp>
        <p:nvSpPr>
          <p:cNvPr id="1048703" name="object 3"/>
          <p:cNvSpPr txBox="1"/>
          <p:nvPr/>
        </p:nvSpPr>
        <p:spPr>
          <a:xfrm>
            <a:off x="401320" y="1323218"/>
            <a:ext cx="7865109" cy="161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ch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ar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294640" indent="-281940">
              <a:lnSpc>
                <a:spcPct val="100000"/>
              </a:lnSpc>
              <a:spcBef>
                <a:spcPts val="1260"/>
              </a:spcBef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rns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in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g</a:t>
            </a:r>
            <a:r>
              <a:rPr sz="3000" b="1" spc="-103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endParaRPr sz="3000">
              <a:latin typeface="Corbel"/>
              <a:cs typeface="Corbel"/>
            </a:endParaRPr>
          </a:p>
          <a:p>
            <a:pPr marL="294640" indent="-281940">
              <a:lnSpc>
                <a:spcPct val="100000"/>
              </a:lnSpc>
              <a:spcBef>
                <a:spcPts val="1260"/>
              </a:spcBef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rns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ul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3000" b="1" spc="-103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pu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is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704" name="object 4"/>
          <p:cNvSpPr/>
          <p:nvPr/>
        </p:nvSpPr>
        <p:spPr>
          <a:xfrm>
            <a:off x="684530" y="3352800"/>
            <a:ext cx="7703820" cy="2532380"/>
          </a:xfrm>
          <a:custGeom>
            <a:avLst/>
            <a:gdLst/>
            <a:ahLst/>
            <a:cxnLst/>
            <a:rect l="l" t="t" r="r" b="b"/>
            <a:pathLst>
              <a:path w="7703820" h="2532379">
                <a:moveTo>
                  <a:pt x="0" y="0"/>
                </a:moveTo>
                <a:lnTo>
                  <a:pt x="7703820" y="0"/>
                </a:lnTo>
                <a:lnTo>
                  <a:pt x="7703820" y="2532380"/>
                </a:lnTo>
                <a:lnTo>
                  <a:pt x="0" y="2532380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05" name="object 5"/>
          <p:cNvSpPr/>
          <p:nvPr/>
        </p:nvSpPr>
        <p:spPr>
          <a:xfrm>
            <a:off x="684530" y="3352800"/>
            <a:ext cx="7703820" cy="2532380"/>
          </a:xfrm>
          <a:custGeom>
            <a:avLst/>
            <a:gdLst/>
            <a:ahLst/>
            <a:cxnLst/>
            <a:rect l="l" t="t" r="r" b="b"/>
            <a:pathLst>
              <a:path w="7703820" h="2532379">
                <a:moveTo>
                  <a:pt x="3851910" y="2532380"/>
                </a:moveTo>
                <a:lnTo>
                  <a:pt x="0" y="2532380"/>
                </a:lnTo>
                <a:lnTo>
                  <a:pt x="0" y="0"/>
                </a:lnTo>
                <a:lnTo>
                  <a:pt x="7703820" y="0"/>
                </a:lnTo>
                <a:lnTo>
                  <a:pt x="7703820" y="2532380"/>
                </a:lnTo>
                <a:lnTo>
                  <a:pt x="3851910" y="2532380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06" name="object 6"/>
          <p:cNvSpPr txBox="1"/>
          <p:nvPr/>
        </p:nvSpPr>
        <p:spPr>
          <a:xfrm>
            <a:off x="762000" y="3451180"/>
            <a:ext cx="6755130" cy="2490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</a:t>
            </a:r>
            <a:r>
              <a:rPr sz="2000" b="1" spc="-5" dirty="0">
                <a:latin typeface="Consolas"/>
                <a:cs typeface="Consolas"/>
              </a:rPr>
              <a:t>W</a:t>
            </a:r>
            <a:r>
              <a:rPr sz="2000" b="1" spc="-15" dirty="0">
                <a:latin typeface="Consolas"/>
                <a:cs typeface="Consolas"/>
              </a:rPr>
              <a:t>ri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"P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se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ter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y</a:t>
            </a:r>
            <a:r>
              <a:rPr sz="2000" b="1" spc="-15" dirty="0">
                <a:latin typeface="Consolas"/>
                <a:cs typeface="Consolas"/>
              </a:rPr>
              <a:t>our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f</a:t>
            </a:r>
            <a:r>
              <a:rPr sz="2000" b="1" spc="-15" dirty="0">
                <a:latin typeface="Consolas"/>
                <a:cs typeface="Consolas"/>
              </a:rPr>
              <a:t>ir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na</a:t>
            </a:r>
            <a:r>
              <a:rPr sz="2000" b="1" spc="-5" dirty="0">
                <a:latin typeface="Consolas"/>
                <a:cs typeface="Consolas"/>
              </a:rPr>
              <a:t>m</a:t>
            </a:r>
            <a:r>
              <a:rPr sz="2000" b="1" spc="-15" dirty="0">
                <a:latin typeface="Consolas"/>
                <a:cs typeface="Consolas"/>
              </a:rPr>
              <a:t>e: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 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ng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f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rs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me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Co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le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ad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e(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</a:t>
            </a:r>
            <a:endParaRPr sz="20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14605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</a:t>
            </a:r>
            <a:r>
              <a:rPr sz="2000" b="1" spc="-5" dirty="0">
                <a:latin typeface="Consolas"/>
                <a:cs typeface="Consolas"/>
              </a:rPr>
              <a:t>W</a:t>
            </a:r>
            <a:r>
              <a:rPr sz="2000" b="1" spc="-15" dirty="0">
                <a:latin typeface="Consolas"/>
                <a:cs typeface="Consolas"/>
              </a:rPr>
              <a:t>ri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"P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se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ter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y</a:t>
            </a:r>
            <a:r>
              <a:rPr sz="2000" b="1" spc="-15" dirty="0">
                <a:latin typeface="Consolas"/>
                <a:cs typeface="Consolas"/>
              </a:rPr>
              <a:t>our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ast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am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: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"); 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ng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l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st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m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on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e.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dL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();</a:t>
            </a:r>
            <a:endParaRPr sz="20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574040" marR="1687830" indent="-56134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</a:t>
            </a:r>
            <a:r>
              <a:rPr sz="2000" b="1" spc="-5" dirty="0">
                <a:latin typeface="Consolas"/>
                <a:cs typeface="Consolas"/>
              </a:rPr>
              <a:t>W</a:t>
            </a:r>
            <a:r>
              <a:rPr sz="2000" b="1" spc="-15" dirty="0">
                <a:latin typeface="Consolas"/>
                <a:cs typeface="Consolas"/>
              </a:rPr>
              <a:t>ri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He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l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,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0}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{</a:t>
            </a:r>
            <a:r>
              <a:rPr sz="2000" b="1" spc="-5" dirty="0">
                <a:latin typeface="Consolas"/>
                <a:cs typeface="Consolas"/>
              </a:rPr>
              <a:t>1</a:t>
            </a:r>
            <a:r>
              <a:rPr sz="2000" b="1" spc="-15" dirty="0">
                <a:latin typeface="Consolas"/>
                <a:cs typeface="Consolas"/>
              </a:rPr>
              <a:t>}</a:t>
            </a:r>
            <a:r>
              <a:rPr sz="2000" b="1" spc="-5" dirty="0">
                <a:latin typeface="Consolas"/>
                <a:cs typeface="Consolas"/>
              </a:rPr>
              <a:t>!</a:t>
            </a:r>
            <a:r>
              <a:rPr sz="2000" b="1" spc="-15" dirty="0">
                <a:latin typeface="Consolas"/>
                <a:cs typeface="Consolas"/>
              </a:rPr>
              <a:t>", fi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Na</a:t>
            </a:r>
            <a:r>
              <a:rPr sz="2000" b="1" spc="-5" dirty="0">
                <a:latin typeface="Consolas"/>
                <a:cs typeface="Consolas"/>
              </a:rPr>
              <a:t>m</a:t>
            </a:r>
            <a:r>
              <a:rPr sz="2000" b="1" spc="-15" dirty="0">
                <a:latin typeface="Consolas"/>
                <a:cs typeface="Consolas"/>
              </a:rPr>
              <a:t>e,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as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Na</a:t>
            </a:r>
            <a:r>
              <a:rPr sz="2000" b="1" spc="-5" dirty="0">
                <a:latin typeface="Consolas"/>
                <a:cs typeface="Consolas"/>
              </a:rPr>
              <a:t>m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1048707" name="object 7"/>
          <p:cNvSpPr txBox="1"/>
          <p:nvPr/>
        </p:nvSpPr>
        <p:spPr>
          <a:xfrm>
            <a:off x="8907780" y="6604251"/>
            <a:ext cx="1600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EAFFC1"/>
                </a:solidFill>
                <a:latin typeface="Corbel"/>
                <a:cs typeface="Corbel"/>
              </a:rPr>
              <a:t>1</a:t>
            </a:r>
            <a:r>
              <a:rPr sz="1100" spc="-10" dirty="0">
                <a:solidFill>
                  <a:srgbClr val="EAFFC1"/>
                </a:solidFill>
                <a:latin typeface="Corbel"/>
                <a:cs typeface="Corbel"/>
              </a:rPr>
              <a:t>8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3860" marR="5080" indent="168910">
              <a:lnSpc>
                <a:spcPct val="101699"/>
              </a:lnSpc>
            </a:pPr>
            <a:r>
              <a:rPr spc="-125" dirty="0"/>
              <a:t>R</a:t>
            </a:r>
            <a:r>
              <a:rPr spc="-35" dirty="0"/>
              <a:t>e</a:t>
            </a:r>
            <a:r>
              <a:rPr spc="-25" dirty="0"/>
              <a:t>a</a:t>
            </a:r>
            <a:r>
              <a:rPr spc="-20" dirty="0"/>
              <a:t>d</a:t>
            </a:r>
            <a:r>
              <a:rPr spc="-10" dirty="0"/>
              <a:t>i</a:t>
            </a:r>
            <a:r>
              <a:rPr spc="-35" dirty="0"/>
              <a:t>n</a:t>
            </a:r>
            <a:r>
              <a:rPr spc="-30" dirty="0"/>
              <a:t>g</a:t>
            </a:r>
            <a:r>
              <a:rPr spc="-120" dirty="0"/>
              <a:t> </a:t>
            </a:r>
            <a:r>
              <a:rPr dirty="0"/>
              <a:t>St</a:t>
            </a:r>
            <a:r>
              <a:rPr spc="-20" dirty="0"/>
              <a:t>r</a:t>
            </a:r>
            <a:r>
              <a:rPr spc="-10" dirty="0"/>
              <a:t>i</a:t>
            </a:r>
            <a:r>
              <a:rPr spc="-35" dirty="0"/>
              <a:t>n</a:t>
            </a:r>
            <a:r>
              <a:rPr spc="-25" dirty="0"/>
              <a:t>gs</a:t>
            </a:r>
            <a:r>
              <a:rPr spc="-15" dirty="0"/>
              <a:t> </a:t>
            </a:r>
            <a:r>
              <a:rPr spc="5" dirty="0"/>
              <a:t>f</a:t>
            </a:r>
            <a:r>
              <a:rPr spc="-25" dirty="0"/>
              <a:t>ro</a:t>
            </a:r>
            <a:r>
              <a:rPr dirty="0"/>
              <a:t>m</a:t>
            </a:r>
            <a:r>
              <a:rPr spc="-5" dirty="0"/>
              <a:t> </a:t>
            </a:r>
            <a:r>
              <a:rPr dirty="0"/>
              <a:t>t</a:t>
            </a:r>
            <a:r>
              <a:rPr spc="-40" dirty="0"/>
              <a:t>h</a:t>
            </a:r>
            <a:r>
              <a:rPr spc="-30" dirty="0"/>
              <a:t>e</a:t>
            </a:r>
            <a:r>
              <a:rPr spc="-185" dirty="0"/>
              <a:t> </a:t>
            </a:r>
            <a:r>
              <a:rPr spc="5" dirty="0"/>
              <a:t>C</a:t>
            </a:r>
            <a:r>
              <a:rPr spc="-30" dirty="0"/>
              <a:t>o</a:t>
            </a:r>
            <a:r>
              <a:rPr spc="-35" dirty="0"/>
              <a:t>n</a:t>
            </a:r>
            <a:r>
              <a:rPr spc="-15" dirty="0"/>
              <a:t>s</a:t>
            </a:r>
            <a:r>
              <a:rPr spc="-30" dirty="0"/>
              <a:t>o</a:t>
            </a:r>
            <a:r>
              <a:rPr spc="-5" dirty="0"/>
              <a:t>le</a:t>
            </a:r>
          </a:p>
        </p:txBody>
      </p:sp>
      <p:sp>
        <p:nvSpPr>
          <p:cNvPr id="1048710" name="object 3"/>
          <p:cNvSpPr txBox="1"/>
          <p:nvPr/>
        </p:nvSpPr>
        <p:spPr>
          <a:xfrm>
            <a:off x="3704590" y="3228057"/>
            <a:ext cx="166052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iv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De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711" name="object 4"/>
          <p:cNvSpPr/>
          <p:nvPr/>
        </p:nvSpPr>
        <p:spPr>
          <a:xfrm>
            <a:off x="2310129" y="3717290"/>
            <a:ext cx="4445000" cy="2696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object 2"/>
          <p:cNvSpPr txBox="1">
            <a:spLocks noGrp="1"/>
          </p:cNvSpPr>
          <p:nvPr>
            <p:ph type="title"/>
          </p:nvPr>
        </p:nvSpPr>
        <p:spPr>
          <a:xfrm>
            <a:off x="302895" y="21004"/>
            <a:ext cx="8538210" cy="1489710"/>
          </a:xfrm>
          <a:prstGeom prst="rect">
            <a:avLst/>
          </a:prstGeom>
        </p:spPr>
        <p:txBody>
          <a:bodyPr vert="horz" wrap="square" lIns="0" tIns="295910" rIns="0" bIns="0" rtlCol="0">
            <a:spAutoFit/>
          </a:bodyPr>
          <a:lstStyle/>
          <a:p>
            <a:pPr marL="4642485">
              <a:lnSpc>
                <a:spcPct val="100000"/>
              </a:lnSpc>
            </a:pPr>
            <a:r>
              <a:rPr spc="-30" dirty="0"/>
              <a:t>T</a:t>
            </a:r>
            <a:r>
              <a:rPr spc="-35" dirty="0"/>
              <a:t>a</a:t>
            </a:r>
            <a:r>
              <a:rPr spc="10" dirty="0"/>
              <a:t>b</a:t>
            </a:r>
            <a:r>
              <a:rPr spc="-10" dirty="0"/>
              <a:t>l</a:t>
            </a:r>
            <a:r>
              <a:rPr spc="-25" dirty="0"/>
              <a:t>e</a:t>
            </a:r>
            <a:r>
              <a:rPr spc="5" dirty="0"/>
              <a:t> </a:t>
            </a:r>
            <a:r>
              <a:rPr spc="-35" dirty="0"/>
              <a:t>o</a:t>
            </a:r>
            <a:r>
              <a:rPr spc="-15" dirty="0"/>
              <a:t>f</a:t>
            </a:r>
            <a:r>
              <a:rPr spc="15" dirty="0"/>
              <a:t> </a:t>
            </a:r>
            <a:r>
              <a:rPr dirty="0"/>
              <a:t>C</a:t>
            </a:r>
            <a:r>
              <a:rPr spc="-30" dirty="0"/>
              <a:t>o</a:t>
            </a:r>
            <a:r>
              <a:rPr spc="-25" dirty="0"/>
              <a:t>n</a:t>
            </a:r>
            <a:r>
              <a:rPr spc="-10" dirty="0"/>
              <a:t>t</a:t>
            </a:r>
            <a:r>
              <a:rPr spc="-25" dirty="0"/>
              <a:t>en</a:t>
            </a:r>
            <a:r>
              <a:rPr spc="-10" dirty="0"/>
              <a:t>t</a:t>
            </a:r>
            <a:r>
              <a:rPr spc="-20" dirty="0"/>
              <a:t>s</a:t>
            </a:r>
          </a:p>
        </p:txBody>
      </p:sp>
      <p:sp>
        <p:nvSpPr>
          <p:cNvPr id="1048603" name="object 3"/>
          <p:cNvSpPr txBox="1"/>
          <p:nvPr/>
        </p:nvSpPr>
        <p:spPr>
          <a:xfrm>
            <a:off x="306070" y="1186219"/>
            <a:ext cx="6496685" cy="523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endParaRPr sz="3200">
              <a:latin typeface="Corbel"/>
              <a:cs typeface="Corbel"/>
            </a:endParaRPr>
          </a:p>
          <a:p>
            <a:pPr marL="994410" lvl="1" indent="-351790">
              <a:lnSpc>
                <a:spcPct val="100000"/>
              </a:lnSpc>
              <a:spcBef>
                <a:spcPts val="1280"/>
              </a:spcBef>
              <a:buClr>
                <a:srgbClr val="8ED500"/>
              </a:buClr>
              <a:buFont typeface="Wingdings 2"/>
              <a:buChar char=""/>
              <a:tabLst>
                <a:tab pos="99441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rin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294640" indent="-281940">
              <a:lnSpc>
                <a:spcPct val="100000"/>
              </a:lnSpc>
              <a:spcBef>
                <a:spcPts val="124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endParaRPr sz="3200">
              <a:latin typeface="Corbel"/>
              <a:cs typeface="Corbel"/>
            </a:endParaRPr>
          </a:p>
          <a:p>
            <a:pPr marL="994410" lvl="1" indent="-351790">
              <a:lnSpc>
                <a:spcPct val="100000"/>
              </a:lnSpc>
              <a:spcBef>
                <a:spcPts val="1280"/>
              </a:spcBef>
              <a:buClr>
                <a:srgbClr val="8ED500"/>
              </a:buClr>
              <a:buFont typeface="Wingdings 2"/>
              <a:buChar char=""/>
              <a:tabLst>
                <a:tab pos="994410" algn="l"/>
              </a:tabLst>
            </a:pP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ad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994410" lvl="1" indent="-351790">
              <a:lnSpc>
                <a:spcPct val="100000"/>
              </a:lnSpc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994410" algn="l"/>
              </a:tabLst>
            </a:pP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ad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994410" lvl="1" indent="-351790">
              <a:lnSpc>
                <a:spcPct val="100000"/>
              </a:lnSpc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99441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arsin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 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994410" lvl="1" indent="-351790">
              <a:lnSpc>
                <a:spcPct val="100000"/>
              </a:lnSpc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994410" algn="l"/>
              </a:tabLst>
            </a:pP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ad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 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294640" indent="-281940">
              <a:lnSpc>
                <a:spcPct val="100000"/>
              </a:lnSpc>
              <a:spcBef>
                <a:spcPts val="125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ious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8604" name="object 4"/>
          <p:cNvSpPr/>
          <p:nvPr/>
        </p:nvSpPr>
        <p:spPr>
          <a:xfrm>
            <a:off x="6765290" y="1297939"/>
            <a:ext cx="1971040" cy="4284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0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>
              <a:lnSpc>
                <a:spcPct val="100000"/>
              </a:lnSpc>
            </a:pPr>
            <a:fld id="{81D60167-4931-47E6-BA6A-407CBD079E47}" type="slidenum">
              <a:rPr spc="-10" dirty="0"/>
              <a:pPr marL="171450">
                <a:lnSpc>
                  <a:spcPct val="100000"/>
                </a:lnSpc>
              </a:pPr>
              <a:t>2</a:t>
            </a:fld>
            <a:endParaRPr spc="-1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/>
          <a:p>
            <a:pPr marL="3293745">
              <a:lnSpc>
                <a:spcPct val="100000"/>
              </a:lnSpc>
            </a:pPr>
            <a:r>
              <a:rPr spc="-25" dirty="0"/>
              <a:t>Re</a:t>
            </a:r>
            <a:r>
              <a:rPr spc="-35" dirty="0"/>
              <a:t>a</a:t>
            </a:r>
            <a:r>
              <a:rPr spc="-20" dirty="0"/>
              <a:t>d</a:t>
            </a:r>
            <a:r>
              <a:rPr spc="-15" dirty="0"/>
              <a:t>i</a:t>
            </a:r>
            <a:r>
              <a:rPr spc="-25" dirty="0"/>
              <a:t>ng</a:t>
            </a:r>
            <a:r>
              <a:rPr spc="-5" dirty="0"/>
              <a:t> </a:t>
            </a:r>
            <a:r>
              <a:rPr spc="-30" dirty="0"/>
              <a:t>N</a:t>
            </a:r>
            <a:r>
              <a:rPr spc="-35" dirty="0"/>
              <a:t>u</a:t>
            </a:r>
            <a:r>
              <a:rPr dirty="0"/>
              <a:t>m</a:t>
            </a:r>
            <a:r>
              <a:rPr spc="-25" dirty="0"/>
              <a:t>e</a:t>
            </a:r>
            <a:r>
              <a:rPr spc="-30" dirty="0"/>
              <a:t>ra</a:t>
            </a:r>
            <a:r>
              <a:rPr dirty="0"/>
              <a:t>l</a:t>
            </a:r>
            <a:r>
              <a:rPr spc="10" dirty="0"/>
              <a:t> </a:t>
            </a:r>
            <a:r>
              <a:rPr spc="-30" dirty="0"/>
              <a:t>Typ</a:t>
            </a:r>
            <a:r>
              <a:rPr spc="-20" dirty="0"/>
              <a:t>es</a:t>
            </a:r>
          </a:p>
        </p:txBody>
      </p:sp>
      <p:sp>
        <p:nvSpPr>
          <p:cNvPr id="1048714" name="object 8"/>
          <p:cNvSpPr txBox="1"/>
          <p:nvPr/>
        </p:nvSpPr>
        <p:spPr>
          <a:xfrm>
            <a:off x="8898890" y="6604251"/>
            <a:ext cx="16827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EAFFC1"/>
                </a:solidFill>
                <a:latin typeface="Corbel"/>
                <a:cs typeface="Corbel"/>
              </a:rPr>
              <a:t>2</a:t>
            </a:r>
            <a:r>
              <a:rPr sz="1100" spc="-10" dirty="0">
                <a:solidFill>
                  <a:srgbClr val="EAFFC1"/>
                </a:solidFill>
                <a:latin typeface="Corbel"/>
                <a:cs typeface="Corbel"/>
              </a:rPr>
              <a:t>0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048715" name="object 3"/>
          <p:cNvSpPr txBox="1"/>
          <p:nvPr/>
        </p:nvSpPr>
        <p:spPr>
          <a:xfrm>
            <a:off x="401320" y="1187167"/>
            <a:ext cx="7599680" cy="137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5080" indent="-273050">
              <a:lnSpc>
                <a:spcPct val="102099"/>
              </a:lnSpc>
              <a:buClr>
                <a:srgbClr val="B4DAE4"/>
              </a:buClr>
              <a:buSzPct val="69642"/>
              <a:buFont typeface="Wingdings 2"/>
              <a:buChar char=""/>
              <a:tabLst>
                <a:tab pos="285750" algn="l"/>
              </a:tabLst>
            </a:pP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ead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endParaRPr sz="2800">
              <a:latin typeface="Corbel"/>
              <a:cs typeface="Corbel"/>
            </a:endParaRPr>
          </a:p>
          <a:p>
            <a:pPr marL="285750" indent="-273050">
              <a:lnSpc>
                <a:spcPct val="100000"/>
              </a:lnSpc>
              <a:spcBef>
                <a:spcPts val="1250"/>
              </a:spcBef>
              <a:buClr>
                <a:srgbClr val="B4DAE4"/>
              </a:buClr>
              <a:buSzPct val="69642"/>
              <a:buFont typeface="Wingdings 2"/>
              <a:buChar char=""/>
              <a:tabLst>
                <a:tab pos="28575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ead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ty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716" name="object 4"/>
          <p:cNvSpPr txBox="1"/>
          <p:nvPr/>
        </p:nvSpPr>
        <p:spPr>
          <a:xfrm>
            <a:off x="853439" y="2782680"/>
            <a:ext cx="10604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dirty="0">
                <a:solidFill>
                  <a:srgbClr val="8ED500"/>
                </a:solidFill>
                <a:latin typeface="Corbel"/>
                <a:cs typeface="Corbel"/>
              </a:rPr>
              <a:t>l</a:t>
            </a:r>
            <a:endParaRPr sz="2500">
              <a:latin typeface="Corbel"/>
              <a:cs typeface="Corbel"/>
            </a:endParaRPr>
          </a:p>
        </p:txBody>
      </p:sp>
      <p:sp>
        <p:nvSpPr>
          <p:cNvPr id="1048717" name="object 5"/>
          <p:cNvSpPr txBox="1"/>
          <p:nvPr/>
        </p:nvSpPr>
        <p:spPr>
          <a:xfrm>
            <a:off x="1206500" y="2778316"/>
            <a:ext cx="271970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2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6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ad</a:t>
            </a:r>
            <a:r>
              <a:rPr sz="2600" b="1" spc="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6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6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ri</a:t>
            </a:r>
            <a:r>
              <a:rPr sz="26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26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2600" b="1" spc="-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600" b="1" spc="-25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1048718" name="object 6"/>
          <p:cNvSpPr txBox="1"/>
          <p:nvPr/>
        </p:nvSpPr>
        <p:spPr>
          <a:xfrm>
            <a:off x="401320" y="3333305"/>
            <a:ext cx="7481570" cy="942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4820">
              <a:lnSpc>
                <a:spcPct val="100000"/>
              </a:lnSpc>
              <a:tabLst>
                <a:tab pos="817244" algn="l"/>
              </a:tabLst>
            </a:pPr>
            <a:r>
              <a:rPr sz="2600" b="1" spc="-15" dirty="0">
                <a:solidFill>
                  <a:srgbClr val="8ED500"/>
                </a:solidFill>
                <a:latin typeface="Corbel"/>
                <a:cs typeface="Corbel"/>
              </a:rPr>
              <a:t>u	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Co</a:t>
            </a:r>
            <a:r>
              <a:rPr sz="26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er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6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(pa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600" b="1" spc="-20" dirty="0">
                <a:solidFill>
                  <a:srgbClr val="EAFFC1"/>
                </a:solidFill>
                <a:latin typeface="Corbel"/>
                <a:cs typeface="Corbel"/>
              </a:rPr>
              <a:t>se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)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6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6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th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6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qu</a:t>
            </a:r>
            <a:r>
              <a:rPr sz="2600" b="1" spc="-2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6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26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6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26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6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600" b="1" spc="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6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pe</a:t>
            </a:r>
            <a:endParaRPr sz="2600">
              <a:latin typeface="Corbel"/>
              <a:cs typeface="Corbel"/>
            </a:endParaRPr>
          </a:p>
          <a:p>
            <a:pPr marL="285750" indent="-273050">
              <a:lnSpc>
                <a:spcPct val="100000"/>
              </a:lnSpc>
              <a:spcBef>
                <a:spcPts val="1240"/>
              </a:spcBef>
              <a:buClr>
                <a:srgbClr val="B4DAE4"/>
              </a:buClr>
              <a:buSzPct val="69642"/>
              <a:buFont typeface="Wingdings 2"/>
              <a:buChar char=""/>
              <a:tabLst>
                <a:tab pos="285750" algn="l"/>
              </a:tabLst>
            </a:pP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nt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.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P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rs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(s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g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)</a:t>
            </a:r>
            <a:r>
              <a:rPr sz="2800" b="1" spc="-95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–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st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g</a:t>
            </a:r>
            <a:r>
              <a:rPr sz="2800" b="1" spc="-96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nt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1048719" name="object 7"/>
          <p:cNvSpPr txBox="1"/>
          <p:nvPr/>
        </p:nvSpPr>
        <p:spPr>
          <a:xfrm>
            <a:off x="755650" y="4495800"/>
            <a:ext cx="7487920" cy="1238801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820" marR="303784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ng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on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Re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d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() 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u</a:t>
            </a:r>
            <a:r>
              <a:rPr sz="2000" b="1" spc="-15" dirty="0">
                <a:latin typeface="Consolas"/>
                <a:cs typeface="Consolas"/>
              </a:rPr>
              <a:t>mb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nt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P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e(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);</a:t>
            </a:r>
            <a:endParaRPr sz="20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e.</a:t>
            </a:r>
            <a:r>
              <a:rPr sz="2000" b="1" spc="-5" dirty="0">
                <a:latin typeface="Consolas"/>
                <a:cs typeface="Consolas"/>
              </a:rPr>
              <a:t>W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te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Y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u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er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d: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{</a:t>
            </a:r>
            <a:r>
              <a:rPr sz="2000" b="1" spc="-5" dirty="0">
                <a:latin typeface="Consolas"/>
                <a:cs typeface="Consolas"/>
              </a:rPr>
              <a:t>0</a:t>
            </a:r>
            <a:r>
              <a:rPr sz="2000" b="1" spc="-15" dirty="0">
                <a:latin typeface="Consolas"/>
                <a:cs typeface="Consolas"/>
              </a:rPr>
              <a:t>}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,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u</a:t>
            </a:r>
            <a:r>
              <a:rPr sz="2000" b="1" spc="-5" dirty="0">
                <a:latin typeface="Consolas"/>
                <a:cs typeface="Consolas"/>
              </a:rPr>
              <a:t>m</a:t>
            </a:r>
            <a:r>
              <a:rPr sz="2000" b="1" spc="-15" dirty="0">
                <a:latin typeface="Consolas"/>
                <a:cs typeface="Consolas"/>
              </a:rPr>
              <a:t>be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);</a:t>
            </a:r>
            <a:endParaRPr sz="2000" dirty="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/>
          <a:p>
            <a:pPr marL="1731645">
              <a:lnSpc>
                <a:spcPct val="100000"/>
              </a:lnSpc>
            </a:pPr>
            <a:r>
              <a:rPr dirty="0"/>
              <a:t>C</a:t>
            </a:r>
            <a:r>
              <a:rPr spc="-30" dirty="0"/>
              <a:t>o</a:t>
            </a:r>
            <a:r>
              <a:rPr spc="-25" dirty="0"/>
              <a:t>n</a:t>
            </a:r>
            <a:r>
              <a:rPr spc="5" dirty="0"/>
              <a:t>v</a:t>
            </a:r>
            <a:r>
              <a:rPr spc="-25" dirty="0"/>
              <a:t>er</a:t>
            </a:r>
            <a:r>
              <a:rPr spc="-10" dirty="0"/>
              <a:t>t</a:t>
            </a:r>
            <a:r>
              <a:rPr spc="-5" dirty="0"/>
              <a:t>i</a:t>
            </a:r>
            <a:r>
              <a:rPr spc="-25" dirty="0"/>
              <a:t>ng</a:t>
            </a:r>
            <a:r>
              <a:rPr dirty="0"/>
              <a:t> S</a:t>
            </a:r>
            <a:r>
              <a:rPr spc="-10" dirty="0"/>
              <a:t>t</a:t>
            </a:r>
            <a:r>
              <a:rPr spc="-25" dirty="0"/>
              <a:t>r</a:t>
            </a:r>
            <a:r>
              <a:rPr spc="-5" dirty="0"/>
              <a:t>i</a:t>
            </a:r>
            <a:r>
              <a:rPr spc="-25" dirty="0"/>
              <a:t>n</a:t>
            </a:r>
            <a:r>
              <a:rPr spc="-35" dirty="0"/>
              <a:t>g</a:t>
            </a:r>
            <a:r>
              <a:rPr spc="-20" dirty="0"/>
              <a:t>s</a:t>
            </a:r>
            <a:r>
              <a:rPr dirty="0"/>
              <a:t> </a:t>
            </a:r>
            <a:r>
              <a:rPr spc="-10" dirty="0"/>
              <a:t>t</a:t>
            </a:r>
            <a:r>
              <a:rPr spc="-25" dirty="0"/>
              <a:t>o</a:t>
            </a:r>
            <a:r>
              <a:rPr spc="5" dirty="0"/>
              <a:t> </a:t>
            </a:r>
            <a:r>
              <a:rPr spc="-30" dirty="0"/>
              <a:t>N</a:t>
            </a:r>
            <a:r>
              <a:rPr spc="-35" dirty="0"/>
              <a:t>u</a:t>
            </a:r>
            <a:r>
              <a:rPr spc="-10" dirty="0"/>
              <a:t>m</a:t>
            </a:r>
            <a:r>
              <a:rPr spc="10" dirty="0"/>
              <a:t>b</a:t>
            </a:r>
            <a:r>
              <a:rPr spc="-25" dirty="0"/>
              <a:t>er</a:t>
            </a:r>
            <a:r>
              <a:rPr spc="-20" dirty="0"/>
              <a:t>s</a:t>
            </a:r>
          </a:p>
        </p:txBody>
      </p:sp>
      <p:sp>
        <p:nvSpPr>
          <p:cNvPr id="1048722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</a:pPr>
              <a:t>21</a:t>
            </a:fld>
            <a:endParaRPr spc="-10" dirty="0"/>
          </a:p>
        </p:txBody>
      </p:sp>
      <p:sp>
        <p:nvSpPr>
          <p:cNvPr id="1048723" name="object 3"/>
          <p:cNvSpPr txBox="1"/>
          <p:nvPr/>
        </p:nvSpPr>
        <p:spPr>
          <a:xfrm>
            <a:off x="401320" y="1046519"/>
            <a:ext cx="8041005" cy="3372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18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P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(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…)</a:t>
            </a:r>
            <a:r>
              <a:rPr sz="3200" b="1" spc="-110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or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ex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8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.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P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rs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(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tr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ng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)</a:t>
            </a:r>
            <a:r>
              <a:rPr sz="3000" b="1" spc="-104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–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g</a:t>
            </a:r>
            <a:r>
              <a:rPr sz="3000" b="1" spc="-103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dirty="0">
                <a:solidFill>
                  <a:srgbClr val="EAFFC1"/>
                </a:solidFill>
                <a:latin typeface="Wingdings"/>
                <a:cs typeface="Wingdings"/>
              </a:rPr>
              <a:t></a:t>
            </a:r>
            <a:r>
              <a:rPr sz="3000" spc="120" dirty="0">
                <a:solidFill>
                  <a:srgbClr val="EAFFC1"/>
                </a:solidFill>
                <a:latin typeface="Times New Roman"/>
                <a:cs typeface="Times New Roman"/>
              </a:rPr>
              <a:t> 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endParaRPr sz="3000">
              <a:latin typeface="Consolas"/>
              <a:cs typeface="Consolas"/>
            </a:endParaRPr>
          </a:p>
          <a:p>
            <a:pPr marL="642620" lvl="1" indent="-273050">
              <a:lnSpc>
                <a:spcPct val="100000"/>
              </a:lnSpc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000" b="1" spc="-25" dirty="0">
                <a:solidFill>
                  <a:srgbClr val="D9ECF1"/>
                </a:solidFill>
                <a:latin typeface="Consolas"/>
                <a:cs typeface="Consolas"/>
              </a:rPr>
              <a:t>g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.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P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ar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(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st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g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)</a:t>
            </a:r>
            <a:r>
              <a:rPr sz="3000" b="1" spc="-104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–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ri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ng</a:t>
            </a:r>
            <a:r>
              <a:rPr sz="3000" b="1" spc="-103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dirty="0">
                <a:solidFill>
                  <a:srgbClr val="EAFFC1"/>
                </a:solidFill>
                <a:latin typeface="Wingdings"/>
                <a:cs typeface="Wingdings"/>
              </a:rPr>
              <a:t></a:t>
            </a:r>
            <a:r>
              <a:rPr sz="3000" spc="120" dirty="0">
                <a:solidFill>
                  <a:srgbClr val="EAFFC1"/>
                </a:solidFill>
                <a:latin typeface="Times New Roman"/>
                <a:cs typeface="Times New Roman"/>
              </a:rPr>
              <a:t> 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g</a:t>
            </a:r>
            <a:endParaRPr sz="3000">
              <a:latin typeface="Consolas"/>
              <a:cs typeface="Consolas"/>
            </a:endParaRPr>
          </a:p>
          <a:p>
            <a:pPr marL="642620" lvl="1" indent="-273050">
              <a:lnSpc>
                <a:spcPct val="100000"/>
              </a:lnSpc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f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000" b="1" spc="-35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.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Pa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(s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ng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)</a:t>
            </a:r>
            <a:r>
              <a:rPr sz="3000" b="1" spc="-104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–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tr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g</a:t>
            </a:r>
            <a:r>
              <a:rPr sz="3000" b="1" spc="-103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dirty="0">
                <a:solidFill>
                  <a:srgbClr val="EAFFC1"/>
                </a:solidFill>
                <a:latin typeface="Wingdings"/>
                <a:cs typeface="Wingdings"/>
              </a:rPr>
              <a:t></a:t>
            </a:r>
            <a:r>
              <a:rPr sz="3000" spc="120" dirty="0">
                <a:solidFill>
                  <a:srgbClr val="EAFFC1"/>
                </a:solidFill>
                <a:latin typeface="Times New Roman"/>
                <a:cs typeface="Times New Roman"/>
              </a:rPr>
              <a:t> 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f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endParaRPr sz="3000">
              <a:latin typeface="Consolas"/>
              <a:cs typeface="Consolas"/>
            </a:endParaRPr>
          </a:p>
          <a:p>
            <a:pPr marL="642620" lvl="1" indent="-273050">
              <a:lnSpc>
                <a:spcPct val="100000"/>
              </a:lnSpc>
              <a:spcBef>
                <a:spcPts val="125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Fo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m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tE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x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pt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000" b="1" spc="-104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se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or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724" name="object 4"/>
          <p:cNvSpPr txBox="1"/>
          <p:nvPr/>
        </p:nvSpPr>
        <p:spPr>
          <a:xfrm>
            <a:off x="607059" y="4537709"/>
            <a:ext cx="7924800" cy="1924050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ng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1</a:t>
            </a:r>
            <a:r>
              <a:rPr sz="2000" b="1" spc="-5" dirty="0">
                <a:latin typeface="Consolas"/>
                <a:cs typeface="Consolas"/>
              </a:rPr>
              <a:t>2</a:t>
            </a:r>
            <a:r>
              <a:rPr sz="2000" b="1" spc="-15" dirty="0">
                <a:latin typeface="Consolas"/>
                <a:cs typeface="Consolas"/>
              </a:rPr>
              <a:t>3";</a:t>
            </a:r>
            <a:endParaRPr sz="2000" dirty="0">
              <a:latin typeface="Consolas"/>
              <a:cs typeface="Consolas"/>
            </a:endParaRPr>
          </a:p>
          <a:p>
            <a:pPr marL="83820" marR="291338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nt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P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rs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);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//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123 l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ng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l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lo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g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Pa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);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//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l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1</a:t>
            </a:r>
            <a:r>
              <a:rPr sz="2000" b="1" spc="-15" dirty="0">
                <a:latin typeface="Consolas"/>
                <a:cs typeface="Consolas"/>
              </a:rPr>
              <a:t>2</a:t>
            </a:r>
            <a:r>
              <a:rPr sz="2000" b="1" spc="-5" dirty="0">
                <a:latin typeface="Consolas"/>
                <a:cs typeface="Consolas"/>
              </a:rPr>
              <a:t>3</a:t>
            </a:r>
            <a:r>
              <a:rPr sz="2000" b="1" spc="-15" dirty="0">
                <a:latin typeface="Consolas"/>
                <a:cs typeface="Consolas"/>
              </a:rPr>
              <a:t>L</a:t>
            </a:r>
            <a:endParaRPr sz="20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ng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va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id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-5" dirty="0">
                <a:latin typeface="Consolas"/>
                <a:cs typeface="Consolas"/>
              </a:rPr>
              <a:t>x</a:t>
            </a:r>
            <a:r>
              <a:rPr sz="2000" b="1" spc="-15" dirty="0">
                <a:latin typeface="Consolas"/>
                <a:cs typeface="Consolas"/>
              </a:rPr>
              <a:t>x</a:t>
            </a:r>
            <a:r>
              <a:rPr sz="2000" b="1" spc="-5" dirty="0">
                <a:latin typeface="Consolas"/>
                <a:cs typeface="Consolas"/>
              </a:rPr>
              <a:t>x</a:t>
            </a:r>
            <a:r>
              <a:rPr sz="2000" b="1" spc="-15" dirty="0">
                <a:latin typeface="Consolas"/>
                <a:cs typeface="Consolas"/>
              </a:rPr>
              <a:t>18</a:t>
            </a:r>
            <a:r>
              <a:rPr sz="2000" b="1" spc="-5" dirty="0">
                <a:latin typeface="Consolas"/>
                <a:cs typeface="Consolas"/>
              </a:rPr>
              <a:t>4</a:t>
            </a:r>
            <a:r>
              <a:rPr sz="2000" b="1" spc="-15" dirty="0">
                <a:latin typeface="Consolas"/>
                <a:cs typeface="Consolas"/>
              </a:rPr>
              <a:t>5";</a:t>
            </a:r>
            <a:endParaRPr sz="2000" dirty="0">
              <a:latin typeface="Consolas"/>
              <a:cs typeface="Consolas"/>
            </a:endParaRPr>
          </a:p>
          <a:p>
            <a:pPr marL="83820">
              <a:lnSpc>
                <a:spcPct val="100000"/>
              </a:lnSpc>
              <a:spcBef>
                <a:spcPts val="10"/>
              </a:spcBef>
            </a:pP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v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lue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t.</a:t>
            </a:r>
            <a:r>
              <a:rPr sz="2000" b="1" spc="-5" dirty="0">
                <a:latin typeface="Consolas"/>
                <a:cs typeface="Consolas"/>
              </a:rPr>
              <a:t>P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va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d</a:t>
            </a:r>
            <a:r>
              <a:rPr sz="2000" b="1" spc="-15" dirty="0">
                <a:latin typeface="Consolas"/>
                <a:cs typeface="Consolas"/>
              </a:rPr>
              <a:t>);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//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F</a:t>
            </a:r>
            <a:r>
              <a:rPr sz="2000" b="1" spc="-15" dirty="0">
                <a:latin typeface="Consolas"/>
                <a:cs typeface="Consolas"/>
              </a:rPr>
              <a:t>or</a:t>
            </a:r>
            <a:r>
              <a:rPr sz="2000" b="1" spc="-5" dirty="0">
                <a:latin typeface="Consolas"/>
                <a:cs typeface="Consolas"/>
              </a:rPr>
              <a:t>m</a:t>
            </a:r>
            <a:r>
              <a:rPr sz="2000" b="1" spc="-15" dirty="0">
                <a:latin typeface="Consolas"/>
                <a:cs typeface="Consolas"/>
              </a:rPr>
              <a:t>at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x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ep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endParaRPr sz="2000" dirty="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object 2"/>
          <p:cNvSpPr txBox="1"/>
          <p:nvPr/>
        </p:nvSpPr>
        <p:spPr>
          <a:xfrm>
            <a:off x="2852420" y="83234"/>
            <a:ext cx="6064250" cy="1153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CCFF33"/>
                </a:solidFill>
                <a:latin typeface="Corbel"/>
                <a:cs typeface="Corbel"/>
              </a:rPr>
              <a:t>Read</a:t>
            </a:r>
            <a:r>
              <a:rPr sz="4000" b="1" spc="-15" dirty="0">
                <a:solidFill>
                  <a:srgbClr val="CCFF33"/>
                </a:solidFill>
                <a:latin typeface="Corbel"/>
                <a:cs typeface="Corbel"/>
              </a:rPr>
              <a:t>in</a:t>
            </a:r>
            <a:r>
              <a:rPr sz="4000" b="1" spc="-25" dirty="0">
                <a:solidFill>
                  <a:srgbClr val="CCFF33"/>
                </a:solidFill>
                <a:latin typeface="Corbel"/>
                <a:cs typeface="Corbel"/>
              </a:rPr>
              <a:t>g</a:t>
            </a:r>
            <a:r>
              <a:rPr sz="4000" b="1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4000" b="1" spc="-4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4000" b="1" spc="-35" dirty="0">
                <a:solidFill>
                  <a:srgbClr val="CCFF33"/>
                </a:solidFill>
                <a:latin typeface="Corbel"/>
                <a:cs typeface="Corbel"/>
              </a:rPr>
              <a:t>u</a:t>
            </a:r>
            <a:r>
              <a:rPr sz="4000" b="1" dirty="0">
                <a:solidFill>
                  <a:srgbClr val="CCFF33"/>
                </a:solidFill>
                <a:latin typeface="Corbel"/>
                <a:cs typeface="Corbel"/>
              </a:rPr>
              <a:t>mb</a:t>
            </a:r>
            <a:r>
              <a:rPr sz="4000" b="1" spc="-20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4000" b="1" spc="-25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4000" b="1" spc="-20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4000" b="1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4000" b="1" spc="-20" dirty="0">
                <a:solidFill>
                  <a:srgbClr val="CCFF33"/>
                </a:solidFill>
                <a:latin typeface="Corbel"/>
                <a:cs typeface="Corbel"/>
              </a:rPr>
              <a:t>f</a:t>
            </a:r>
            <a:r>
              <a:rPr sz="4000" b="1" spc="-25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4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4000" b="1" spc="-35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4000" b="1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4000" b="1" spc="-10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4000" b="1" spc="-25" dirty="0">
                <a:solidFill>
                  <a:srgbClr val="CCFF33"/>
                </a:solidFill>
                <a:latin typeface="Corbel"/>
                <a:cs typeface="Corbel"/>
              </a:rPr>
              <a:t>he</a:t>
            </a:r>
            <a:endParaRPr sz="4000">
              <a:latin typeface="Corbel"/>
              <a:cs typeface="Corbel"/>
            </a:endParaRPr>
          </a:p>
          <a:p>
            <a:pPr marL="1932939">
              <a:lnSpc>
                <a:spcPct val="100000"/>
              </a:lnSpc>
              <a:spcBef>
                <a:spcPts val="80"/>
              </a:spcBef>
            </a:pPr>
            <a:r>
              <a:rPr sz="4000" b="1" spc="10" dirty="0">
                <a:solidFill>
                  <a:srgbClr val="CCFF33"/>
                </a:solidFill>
                <a:latin typeface="Corbel"/>
                <a:cs typeface="Corbel"/>
              </a:rPr>
              <a:t>C</a:t>
            </a:r>
            <a:r>
              <a:rPr sz="4000" b="1" spc="-4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4000" b="1" spc="-20" dirty="0">
                <a:solidFill>
                  <a:srgbClr val="CCFF33"/>
                </a:solidFill>
                <a:latin typeface="Corbel"/>
                <a:cs typeface="Corbel"/>
              </a:rPr>
              <a:t>ns</a:t>
            </a:r>
            <a:r>
              <a:rPr sz="4000" b="1" spc="-4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4000" b="1" dirty="0">
                <a:solidFill>
                  <a:srgbClr val="CCFF33"/>
                </a:solidFill>
                <a:latin typeface="Corbel"/>
                <a:cs typeface="Corbel"/>
              </a:rPr>
              <a:t>l</a:t>
            </a:r>
            <a:r>
              <a:rPr sz="4000" b="1" spc="-25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4000" b="1" spc="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4000" b="1" dirty="0">
                <a:solidFill>
                  <a:srgbClr val="CCFF33"/>
                </a:solidFill>
                <a:latin typeface="Corbel"/>
                <a:cs typeface="Corbel"/>
              </a:rPr>
              <a:t>– </a:t>
            </a:r>
            <a:r>
              <a:rPr sz="4000" b="1" spc="-25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4000" b="1" spc="5" dirty="0">
                <a:solidFill>
                  <a:srgbClr val="CCFF33"/>
                </a:solidFill>
                <a:latin typeface="Corbel"/>
                <a:cs typeface="Corbel"/>
              </a:rPr>
              <a:t>x</a:t>
            </a:r>
            <a:r>
              <a:rPr sz="4000" b="1" spc="-3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4000" b="1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4000" b="1" spc="-25" dirty="0">
                <a:solidFill>
                  <a:srgbClr val="CCFF33"/>
                </a:solidFill>
                <a:latin typeface="Corbel"/>
                <a:cs typeface="Corbel"/>
              </a:rPr>
              <a:t>p</a:t>
            </a:r>
            <a:r>
              <a:rPr sz="4000" b="1" spc="-10" dirty="0">
                <a:solidFill>
                  <a:srgbClr val="CCFF33"/>
                </a:solidFill>
                <a:latin typeface="Corbel"/>
                <a:cs typeface="Corbel"/>
              </a:rPr>
              <a:t>l</a:t>
            </a:r>
            <a:r>
              <a:rPr sz="4000" b="1" spc="-25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endParaRPr sz="4000">
              <a:latin typeface="Corbel"/>
              <a:cs typeface="Corbel"/>
            </a:endParaRPr>
          </a:p>
        </p:txBody>
      </p:sp>
      <p:sp>
        <p:nvSpPr>
          <p:cNvPr id="1048727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</a:pPr>
              <a:t>22</a:t>
            </a:fld>
            <a:endParaRPr spc="-10" dirty="0"/>
          </a:p>
        </p:txBody>
      </p:sp>
      <p:sp>
        <p:nvSpPr>
          <p:cNvPr id="1048728" name="object 3"/>
          <p:cNvSpPr txBox="1"/>
          <p:nvPr/>
        </p:nvSpPr>
        <p:spPr>
          <a:xfrm>
            <a:off x="755650" y="1620519"/>
            <a:ext cx="7561580" cy="4362450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ic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v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id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M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)</a:t>
            </a:r>
            <a:endParaRPr sz="2000" dirty="0">
              <a:latin typeface="Consolas"/>
              <a:cs typeface="Consolas"/>
            </a:endParaRPr>
          </a:p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{</a:t>
            </a:r>
            <a:endParaRPr sz="2000" dirty="0">
              <a:latin typeface="Consolas"/>
              <a:cs typeface="Consolas"/>
            </a:endParaRPr>
          </a:p>
          <a:p>
            <a:pPr marL="645160" marR="156845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P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rs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dL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ne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)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 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b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P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rs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dL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ne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)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</a:t>
            </a:r>
            <a:endParaRPr sz="20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05230" marR="1849120" indent="-56007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ns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("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0}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+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{</a:t>
            </a:r>
            <a:r>
              <a:rPr sz="2000" b="1" spc="-5" dirty="0">
                <a:latin typeface="Consolas"/>
                <a:cs typeface="Consolas"/>
              </a:rPr>
              <a:t>1</a:t>
            </a:r>
            <a:r>
              <a:rPr sz="2000" b="1" spc="-15" dirty="0">
                <a:latin typeface="Consolas"/>
                <a:cs typeface="Consolas"/>
              </a:rPr>
              <a:t>}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2}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, 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b,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+</a:t>
            </a:r>
            <a:r>
              <a:rPr sz="2000" b="1" spc="-15" dirty="0">
                <a:latin typeface="Consolas"/>
                <a:cs typeface="Consolas"/>
              </a:rPr>
              <a:t>b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</a:t>
            </a:r>
            <a:endParaRPr sz="2000" dirty="0">
              <a:latin typeface="Consolas"/>
              <a:cs typeface="Consolas"/>
            </a:endParaRPr>
          </a:p>
          <a:p>
            <a:pPr marL="1205230" marR="1849120" indent="-56007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ns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("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0}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*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{</a:t>
            </a:r>
            <a:r>
              <a:rPr sz="2000" b="1" spc="-5" dirty="0">
                <a:latin typeface="Consolas"/>
                <a:cs typeface="Consolas"/>
              </a:rPr>
              <a:t>1</a:t>
            </a:r>
            <a:r>
              <a:rPr sz="2000" b="1" spc="-15" dirty="0">
                <a:latin typeface="Consolas"/>
                <a:cs typeface="Consolas"/>
              </a:rPr>
              <a:t>}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2}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, 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b,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*</a:t>
            </a:r>
            <a:r>
              <a:rPr sz="2000" b="1" spc="-15" dirty="0">
                <a:latin typeface="Consolas"/>
                <a:cs typeface="Consolas"/>
              </a:rPr>
              <a:t>b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</a:t>
            </a:r>
            <a:endParaRPr sz="20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645160" marR="100838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f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oat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f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f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t.</a:t>
            </a:r>
            <a:r>
              <a:rPr sz="2000" b="1" spc="-5" dirty="0">
                <a:latin typeface="Consolas"/>
                <a:cs typeface="Consolas"/>
              </a:rPr>
              <a:t>P</a:t>
            </a:r>
            <a:r>
              <a:rPr sz="2000" b="1" spc="-15" dirty="0">
                <a:latin typeface="Consolas"/>
                <a:cs typeface="Consolas"/>
              </a:rPr>
              <a:t>ar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Co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.R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ad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e(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); 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ns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("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0}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*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{</a:t>
            </a:r>
            <a:r>
              <a:rPr sz="2000" b="1" spc="-5" dirty="0">
                <a:latin typeface="Consolas"/>
                <a:cs typeface="Consolas"/>
              </a:rPr>
              <a:t>1</a:t>
            </a:r>
            <a:r>
              <a:rPr sz="2000" b="1" spc="-15" dirty="0">
                <a:latin typeface="Consolas"/>
                <a:cs typeface="Consolas"/>
              </a:rPr>
              <a:t>}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/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2}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{3</a:t>
            </a:r>
            <a:r>
              <a:rPr sz="2000" b="1" spc="-5" dirty="0">
                <a:latin typeface="Consolas"/>
                <a:cs typeface="Consolas"/>
              </a:rPr>
              <a:t>}</a:t>
            </a:r>
            <a:r>
              <a:rPr sz="2000" b="1" spc="-15" dirty="0">
                <a:latin typeface="Consolas"/>
                <a:cs typeface="Consolas"/>
              </a:rPr>
              <a:t>",</a:t>
            </a:r>
            <a:endParaRPr sz="2000" dirty="0">
              <a:latin typeface="Consolas"/>
              <a:cs typeface="Consolas"/>
            </a:endParaRPr>
          </a:p>
          <a:p>
            <a:pPr marL="1205230">
              <a:lnSpc>
                <a:spcPct val="100000"/>
              </a:lnSpc>
            </a:pP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b,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f,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*b</a:t>
            </a:r>
            <a:r>
              <a:rPr sz="2000" b="1" spc="-5" dirty="0">
                <a:latin typeface="Consolas"/>
                <a:cs typeface="Consolas"/>
              </a:rPr>
              <a:t>/</a:t>
            </a:r>
            <a:r>
              <a:rPr sz="2000" b="1" spc="-15" dirty="0">
                <a:latin typeface="Consolas"/>
                <a:cs typeface="Consolas"/>
              </a:rPr>
              <a:t>f);</a:t>
            </a:r>
            <a:endParaRPr sz="2000" dirty="0">
              <a:latin typeface="Consolas"/>
              <a:cs typeface="Consolas"/>
            </a:endParaRPr>
          </a:p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}</a:t>
            </a:r>
            <a:endParaRPr sz="2000" dirty="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40454">
              <a:lnSpc>
                <a:spcPct val="100000"/>
              </a:lnSpc>
            </a:pPr>
            <a:r>
              <a:rPr dirty="0"/>
              <a:t>C</a:t>
            </a:r>
            <a:r>
              <a:rPr spc="-40" dirty="0"/>
              <a:t>o</a:t>
            </a:r>
            <a:r>
              <a:rPr spc="-25" dirty="0"/>
              <a:t>n</a:t>
            </a:r>
            <a:r>
              <a:rPr spc="5" dirty="0"/>
              <a:t>v</a:t>
            </a:r>
            <a:r>
              <a:rPr spc="-20" dirty="0"/>
              <a:t>er</a:t>
            </a:r>
            <a:r>
              <a:rPr spc="-10" dirty="0"/>
              <a:t>t</a:t>
            </a:r>
            <a:r>
              <a:rPr spc="-15" dirty="0"/>
              <a:t>i</a:t>
            </a:r>
            <a:r>
              <a:rPr spc="-25" dirty="0"/>
              <a:t>ng</a:t>
            </a:r>
            <a:r>
              <a:rPr spc="5" dirty="0"/>
              <a:t> </a:t>
            </a:r>
            <a:r>
              <a:rPr spc="-10" dirty="0"/>
              <a:t>St</a:t>
            </a:r>
            <a:r>
              <a:rPr spc="-15" dirty="0"/>
              <a:t>ri</a:t>
            </a:r>
            <a:r>
              <a:rPr spc="-25" dirty="0"/>
              <a:t>ngs</a:t>
            </a:r>
            <a:r>
              <a:rPr dirty="0"/>
              <a:t> </a:t>
            </a:r>
            <a:r>
              <a:rPr spc="-10" dirty="0"/>
              <a:t>t</a:t>
            </a:r>
            <a:r>
              <a:rPr spc="-25" dirty="0"/>
              <a:t>o</a:t>
            </a:r>
          </a:p>
          <a:p>
            <a:pPr marL="5840095">
              <a:lnSpc>
                <a:spcPct val="100000"/>
              </a:lnSpc>
              <a:spcBef>
                <a:spcPts val="70"/>
              </a:spcBef>
            </a:pPr>
            <a:r>
              <a:rPr spc="-30" dirty="0"/>
              <a:t>N</a:t>
            </a:r>
            <a:r>
              <a:rPr spc="-35" dirty="0"/>
              <a:t>u</a:t>
            </a:r>
            <a:r>
              <a:rPr dirty="0"/>
              <a:t>mb</a:t>
            </a:r>
            <a:r>
              <a:rPr spc="-25" dirty="0"/>
              <a:t>er</a:t>
            </a:r>
            <a:r>
              <a:rPr spc="-20" dirty="0"/>
              <a:t>s</a:t>
            </a:r>
            <a:r>
              <a:rPr dirty="0"/>
              <a:t> </a:t>
            </a:r>
            <a:r>
              <a:rPr spc="-10" dirty="0"/>
              <a:t>(</a:t>
            </a:r>
            <a:r>
              <a:rPr spc="-5" dirty="0"/>
              <a:t>2</a:t>
            </a:r>
            <a:r>
              <a:rPr spc="-15" dirty="0"/>
              <a:t>)</a:t>
            </a:r>
          </a:p>
        </p:txBody>
      </p:sp>
      <p:sp>
        <p:nvSpPr>
          <p:cNvPr id="1048731" name="object 3"/>
          <p:cNvSpPr txBox="1"/>
          <p:nvPr/>
        </p:nvSpPr>
        <p:spPr>
          <a:xfrm>
            <a:off x="229870" y="1041278"/>
            <a:ext cx="8472805" cy="363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1699"/>
              </a:lnSpc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so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th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f 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5" dirty="0">
                <a:solidFill>
                  <a:srgbClr val="D9ECF1"/>
                </a:solidFill>
                <a:latin typeface="Corbel"/>
                <a:cs typeface="Corbel"/>
              </a:rPr>
              <a:t>C</a:t>
            </a:r>
            <a:r>
              <a:rPr sz="3000" b="1" spc="-35" dirty="0">
                <a:solidFill>
                  <a:srgbClr val="D9ECF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D9ECF1"/>
                </a:solidFill>
                <a:latin typeface="Corbel"/>
                <a:cs typeface="Corbel"/>
              </a:rPr>
              <a:t>n</a:t>
            </a:r>
            <a:r>
              <a:rPr sz="3000" b="1" spc="-5" dirty="0">
                <a:solidFill>
                  <a:srgbClr val="D9ECF1"/>
                </a:solidFill>
                <a:latin typeface="Corbel"/>
                <a:cs typeface="Corbel"/>
              </a:rPr>
              <a:t>v</a:t>
            </a:r>
            <a:r>
              <a:rPr sz="3000" b="1" spc="-20" dirty="0">
                <a:solidFill>
                  <a:srgbClr val="D9ECF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D9ECF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t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ss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7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v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er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.T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3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2(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in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g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)</a:t>
            </a:r>
            <a:r>
              <a:rPr sz="2800" b="1" spc="-96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– 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ng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dirty="0">
                <a:solidFill>
                  <a:srgbClr val="EAFFC1"/>
                </a:solidFill>
                <a:latin typeface="Wingdings"/>
                <a:cs typeface="Wingdings"/>
              </a:rPr>
              <a:t></a:t>
            </a:r>
            <a:r>
              <a:rPr sz="2800" spc="95" dirty="0">
                <a:solidFill>
                  <a:srgbClr val="EAFFC1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endParaRPr sz="2800">
              <a:latin typeface="Consolas"/>
              <a:cs typeface="Consolas"/>
            </a:endParaRPr>
          </a:p>
          <a:p>
            <a:pPr marL="642620" lvl="1" indent="-273050">
              <a:lnSpc>
                <a:spcPct val="100000"/>
              </a:lnSpc>
              <a:spcBef>
                <a:spcPts val="125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v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er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.T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g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le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(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ri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g</a:t>
            </a:r>
            <a:r>
              <a:rPr sz="2800" b="1" spc="-10" dirty="0">
                <a:solidFill>
                  <a:srgbClr val="D9ECF1"/>
                </a:solidFill>
                <a:latin typeface="Consolas"/>
                <a:cs typeface="Consolas"/>
              </a:rPr>
              <a:t>)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–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ng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dirty="0">
                <a:solidFill>
                  <a:srgbClr val="EAFFC1"/>
                </a:solidFill>
                <a:latin typeface="Wingdings"/>
                <a:cs typeface="Wingdings"/>
              </a:rPr>
              <a:t></a:t>
            </a:r>
            <a:r>
              <a:rPr sz="2800" spc="95" dirty="0">
                <a:solidFill>
                  <a:srgbClr val="EAFFC1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f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endParaRPr sz="2800">
              <a:latin typeface="Consolas"/>
              <a:cs typeface="Consolas"/>
            </a:endParaRPr>
          </a:p>
          <a:p>
            <a:pPr marL="642620" lvl="1" indent="-273050">
              <a:lnSpc>
                <a:spcPct val="100000"/>
              </a:lnSpc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v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er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.T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6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4(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in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g</a:t>
            </a:r>
            <a:r>
              <a:rPr sz="2800" b="1" spc="-10" dirty="0">
                <a:solidFill>
                  <a:srgbClr val="D9ECF1"/>
                </a:solidFill>
                <a:latin typeface="Consolas"/>
                <a:cs typeface="Consolas"/>
              </a:rPr>
              <a:t>)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–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st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g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dirty="0">
                <a:solidFill>
                  <a:srgbClr val="EAFFC1"/>
                </a:solidFill>
                <a:latin typeface="Wingdings"/>
                <a:cs typeface="Wingdings"/>
              </a:rPr>
              <a:t></a:t>
            </a:r>
            <a:r>
              <a:rPr sz="2800" spc="105" dirty="0">
                <a:solidFill>
                  <a:srgbClr val="EAFFC1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g</a:t>
            </a:r>
            <a:endParaRPr sz="2800">
              <a:latin typeface="Consolas"/>
              <a:cs typeface="Consolas"/>
            </a:endParaRPr>
          </a:p>
          <a:p>
            <a:pPr marL="642620" marR="351155" lvl="1" indent="-273050">
              <a:lnSpc>
                <a:spcPct val="101800"/>
              </a:lnSpc>
              <a:spcBef>
                <a:spcPts val="120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In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na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se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al t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732" name="object 4"/>
          <p:cNvSpPr/>
          <p:nvPr/>
        </p:nvSpPr>
        <p:spPr>
          <a:xfrm>
            <a:off x="533400" y="4648200"/>
            <a:ext cx="8077200" cy="1770380"/>
          </a:xfrm>
          <a:custGeom>
            <a:avLst/>
            <a:gdLst/>
            <a:ahLst/>
            <a:cxnLst/>
            <a:rect l="l" t="t" r="r" b="b"/>
            <a:pathLst>
              <a:path w="8077200" h="1770379">
                <a:moveTo>
                  <a:pt x="0" y="0"/>
                </a:moveTo>
                <a:lnTo>
                  <a:pt x="8077200" y="0"/>
                </a:lnTo>
                <a:lnTo>
                  <a:pt x="8077200" y="1770380"/>
                </a:lnTo>
                <a:lnTo>
                  <a:pt x="0" y="1770380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3" name="object 5"/>
          <p:cNvSpPr/>
          <p:nvPr/>
        </p:nvSpPr>
        <p:spPr>
          <a:xfrm>
            <a:off x="533400" y="4648200"/>
            <a:ext cx="8077200" cy="1770380"/>
          </a:xfrm>
          <a:custGeom>
            <a:avLst/>
            <a:gdLst/>
            <a:ahLst/>
            <a:cxnLst/>
            <a:rect l="l" t="t" r="r" b="b"/>
            <a:pathLst>
              <a:path w="8077200" h="1770379">
                <a:moveTo>
                  <a:pt x="4038600" y="1770380"/>
                </a:moveTo>
                <a:lnTo>
                  <a:pt x="0" y="1770380"/>
                </a:lnTo>
                <a:lnTo>
                  <a:pt x="0" y="0"/>
                </a:lnTo>
                <a:lnTo>
                  <a:pt x="8077200" y="0"/>
                </a:lnTo>
                <a:lnTo>
                  <a:pt x="8077200" y="1770380"/>
                </a:lnTo>
                <a:lnTo>
                  <a:pt x="4038600" y="1770380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4" name="object 6"/>
          <p:cNvSpPr txBox="1"/>
          <p:nvPr/>
        </p:nvSpPr>
        <p:spPr>
          <a:xfrm>
            <a:off x="610869" y="4747850"/>
            <a:ext cx="7876540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ng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1</a:t>
            </a:r>
            <a:r>
              <a:rPr sz="2000" b="1" spc="-5" dirty="0">
                <a:latin typeface="Consolas"/>
                <a:cs typeface="Consolas"/>
              </a:rPr>
              <a:t>2</a:t>
            </a:r>
            <a:r>
              <a:rPr sz="2000" b="1" spc="-15" dirty="0">
                <a:latin typeface="Consolas"/>
                <a:cs typeface="Consolas"/>
              </a:rPr>
              <a:t>3";</a:t>
            </a:r>
            <a:endParaRPr sz="2000" dirty="0">
              <a:latin typeface="Consolas"/>
              <a:cs typeface="Consolas"/>
            </a:endParaRPr>
          </a:p>
          <a:p>
            <a:pPr marL="12700" marR="224790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on</a:t>
            </a:r>
            <a:r>
              <a:rPr sz="2000" b="1" spc="-5" dirty="0">
                <a:latin typeface="Consolas"/>
                <a:cs typeface="Consolas"/>
              </a:rPr>
              <a:t>v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t.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nt</a:t>
            </a:r>
            <a:r>
              <a:rPr sz="2000" b="1" spc="-5" dirty="0">
                <a:latin typeface="Consolas"/>
                <a:cs typeface="Consolas"/>
              </a:rPr>
              <a:t>3</a:t>
            </a:r>
            <a:r>
              <a:rPr sz="2000" b="1" spc="-15" dirty="0">
                <a:latin typeface="Consolas"/>
                <a:cs typeface="Consolas"/>
              </a:rPr>
              <a:t>2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s);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/</a:t>
            </a:r>
            <a:r>
              <a:rPr sz="2000" b="1" spc="-15" dirty="0">
                <a:latin typeface="Consolas"/>
                <a:cs typeface="Consolas"/>
              </a:rPr>
              <a:t>/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1</a:t>
            </a:r>
            <a:r>
              <a:rPr sz="2000" b="1" spc="-5" dirty="0">
                <a:latin typeface="Consolas"/>
                <a:cs typeface="Consolas"/>
              </a:rPr>
              <a:t>2</a:t>
            </a:r>
            <a:r>
              <a:rPr sz="2000" b="1" spc="-15" dirty="0">
                <a:latin typeface="Consolas"/>
                <a:cs typeface="Consolas"/>
              </a:rPr>
              <a:t>3 l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ng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l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Co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v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rt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6</a:t>
            </a:r>
            <a:r>
              <a:rPr sz="2000" b="1" spc="-5" dirty="0">
                <a:latin typeface="Consolas"/>
                <a:cs typeface="Consolas"/>
              </a:rPr>
              <a:t>4</a:t>
            </a:r>
            <a:r>
              <a:rPr sz="2000" b="1" spc="-15" dirty="0">
                <a:latin typeface="Consolas"/>
                <a:cs typeface="Consolas"/>
              </a:rPr>
              <a:t>(s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//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l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1</a:t>
            </a:r>
            <a:r>
              <a:rPr sz="2000" b="1" spc="-15" dirty="0">
                <a:latin typeface="Consolas"/>
                <a:cs typeface="Consolas"/>
              </a:rPr>
              <a:t>2</a:t>
            </a:r>
            <a:r>
              <a:rPr sz="2000" b="1" spc="-5" dirty="0">
                <a:latin typeface="Consolas"/>
                <a:cs typeface="Consolas"/>
              </a:rPr>
              <a:t>3</a:t>
            </a:r>
            <a:r>
              <a:rPr sz="2000" b="1" spc="-15" dirty="0">
                <a:latin typeface="Consolas"/>
                <a:cs typeface="Consolas"/>
              </a:rPr>
              <a:t>L</a:t>
            </a:r>
            <a:endParaRPr sz="2000" dirty="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ng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va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id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-5" dirty="0">
                <a:latin typeface="Consolas"/>
                <a:cs typeface="Consolas"/>
              </a:rPr>
              <a:t>x</a:t>
            </a:r>
            <a:r>
              <a:rPr sz="2000" b="1" spc="-15" dirty="0">
                <a:latin typeface="Consolas"/>
                <a:cs typeface="Consolas"/>
              </a:rPr>
              <a:t>xx</a:t>
            </a:r>
            <a:r>
              <a:rPr sz="2000" b="1" spc="-5" dirty="0">
                <a:latin typeface="Consolas"/>
                <a:cs typeface="Consolas"/>
              </a:rPr>
              <a:t>1</a:t>
            </a:r>
            <a:r>
              <a:rPr sz="2000" b="1" spc="-15" dirty="0">
                <a:latin typeface="Consolas"/>
                <a:cs typeface="Consolas"/>
              </a:rPr>
              <a:t>8</a:t>
            </a:r>
            <a:r>
              <a:rPr sz="2000" b="1" spc="-5" dirty="0">
                <a:latin typeface="Consolas"/>
                <a:cs typeface="Consolas"/>
              </a:rPr>
              <a:t>4</a:t>
            </a:r>
            <a:r>
              <a:rPr sz="2000" b="1" spc="-15" dirty="0">
                <a:latin typeface="Consolas"/>
                <a:cs typeface="Consolas"/>
              </a:rPr>
              <a:t>5";</a:t>
            </a:r>
            <a:endParaRPr sz="2000" dirty="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va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ue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nv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.T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t3</a:t>
            </a:r>
            <a:r>
              <a:rPr sz="2000" b="1" spc="-5" dirty="0">
                <a:latin typeface="Consolas"/>
                <a:cs typeface="Consolas"/>
              </a:rPr>
              <a:t>2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nv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l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d);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/</a:t>
            </a:r>
            <a:r>
              <a:rPr sz="2000" b="1" spc="-15" dirty="0">
                <a:latin typeface="Consolas"/>
                <a:cs typeface="Consolas"/>
              </a:rPr>
              <a:t>/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F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ma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x</a:t>
            </a:r>
            <a:r>
              <a:rPr sz="2000" b="1" spc="-15" dirty="0">
                <a:latin typeface="Consolas"/>
                <a:cs typeface="Consolas"/>
              </a:rPr>
              <a:t>ce</a:t>
            </a:r>
            <a:r>
              <a:rPr sz="2000" b="1" spc="-5" dirty="0">
                <a:latin typeface="Consolas"/>
                <a:cs typeface="Consolas"/>
              </a:rPr>
              <a:t>p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on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1048735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</a:pPr>
              <a:t>23</a:t>
            </a:fld>
            <a:endParaRPr spc="-1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object 2"/>
          <p:cNvSpPr txBox="1"/>
          <p:nvPr/>
        </p:nvSpPr>
        <p:spPr>
          <a:xfrm>
            <a:off x="2062479" y="1552160"/>
            <a:ext cx="4932680" cy="141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80" marR="5080" indent="-119380">
              <a:lnSpc>
                <a:spcPct val="101800"/>
              </a:lnSpc>
            </a:pPr>
            <a:r>
              <a:rPr sz="5000" b="1" spc="-125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ea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d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g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40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um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b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rs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f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ro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40" dirty="0">
                <a:solidFill>
                  <a:srgbClr val="CCFF33"/>
                </a:solidFill>
                <a:latin typeface="Corbel"/>
                <a:cs typeface="Corbel"/>
              </a:rPr>
              <a:t>h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18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C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le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738" name="object 3"/>
          <p:cNvSpPr txBox="1"/>
          <p:nvPr/>
        </p:nvSpPr>
        <p:spPr>
          <a:xfrm>
            <a:off x="3704590" y="3322037"/>
            <a:ext cx="166052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iv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De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739" name="object 4"/>
          <p:cNvSpPr/>
          <p:nvPr/>
        </p:nvSpPr>
        <p:spPr>
          <a:xfrm>
            <a:off x="1865629" y="3810000"/>
            <a:ext cx="5334000" cy="2322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/>
          <a:p>
            <a:pPr marL="2262505">
              <a:lnSpc>
                <a:spcPct val="100000"/>
              </a:lnSpc>
            </a:pPr>
            <a:r>
              <a:rPr spc="-40" dirty="0"/>
              <a:t>E</a:t>
            </a:r>
            <a:r>
              <a:rPr spc="-15" dirty="0"/>
              <a:t>r</a:t>
            </a:r>
            <a:r>
              <a:rPr spc="-25" dirty="0"/>
              <a:t>r</a:t>
            </a:r>
            <a:r>
              <a:rPr spc="-30" dirty="0"/>
              <a:t>o</a:t>
            </a:r>
            <a:r>
              <a:rPr spc="-15" dirty="0"/>
              <a:t>r</a:t>
            </a:r>
            <a:r>
              <a:rPr dirty="0"/>
              <a:t> </a:t>
            </a:r>
            <a:r>
              <a:rPr spc="-35" dirty="0"/>
              <a:t>H</a:t>
            </a:r>
            <a:r>
              <a:rPr spc="-25" dirty="0"/>
              <a:t>and</a:t>
            </a:r>
            <a:r>
              <a:rPr dirty="0"/>
              <a:t>l</a:t>
            </a:r>
            <a:r>
              <a:rPr spc="-15" dirty="0"/>
              <a:t>i</a:t>
            </a:r>
            <a:r>
              <a:rPr spc="-25" dirty="0"/>
              <a:t>ng</a:t>
            </a:r>
            <a:r>
              <a:rPr spc="-5" dirty="0"/>
              <a:t> w</a:t>
            </a:r>
            <a:r>
              <a:rPr spc="-25" dirty="0"/>
              <a:t>hen</a:t>
            </a:r>
            <a:r>
              <a:rPr spc="5" dirty="0"/>
              <a:t> </a:t>
            </a:r>
            <a:r>
              <a:rPr spc="-40" dirty="0"/>
              <a:t>P</a:t>
            </a:r>
            <a:r>
              <a:rPr spc="-25" dirty="0"/>
              <a:t>ars</a:t>
            </a:r>
            <a:r>
              <a:rPr spc="-5" dirty="0"/>
              <a:t>i</a:t>
            </a:r>
            <a:r>
              <a:rPr spc="-25" dirty="0"/>
              <a:t>ng</a:t>
            </a:r>
          </a:p>
        </p:txBody>
      </p:sp>
      <p:sp>
        <p:nvSpPr>
          <p:cNvPr id="1048742" name="object 5"/>
          <p:cNvSpPr txBox="1"/>
          <p:nvPr/>
        </p:nvSpPr>
        <p:spPr>
          <a:xfrm>
            <a:off x="8902700" y="6604251"/>
            <a:ext cx="1651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EAFFC1"/>
                </a:solidFill>
                <a:latin typeface="Corbel"/>
                <a:cs typeface="Corbel"/>
              </a:rPr>
              <a:t>2</a:t>
            </a:r>
            <a:r>
              <a:rPr sz="1100" spc="-10" dirty="0">
                <a:solidFill>
                  <a:srgbClr val="EAFFC1"/>
                </a:solidFill>
                <a:latin typeface="Corbel"/>
                <a:cs typeface="Corbel"/>
              </a:rPr>
              <a:t>5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048743" name="object 3"/>
          <p:cNvSpPr txBox="1"/>
          <p:nvPr/>
        </p:nvSpPr>
        <p:spPr>
          <a:xfrm>
            <a:off x="401320" y="1192408"/>
            <a:ext cx="8322309" cy="2049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373380" indent="-281940">
              <a:lnSpc>
                <a:spcPct val="101699"/>
              </a:lnSpc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So</a:t>
            </a:r>
            <a:r>
              <a:rPr sz="3000" b="1" spc="-4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w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ror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hen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Tw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: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ry</a:t>
            </a:r>
            <a:r>
              <a:rPr sz="2800" b="1" spc="-25" dirty="0">
                <a:solidFill>
                  <a:srgbClr val="D9ECF1"/>
                </a:solidFill>
                <a:latin typeface="Corbel"/>
                <a:cs typeface="Corbel"/>
              </a:rPr>
              <a:t>-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h</a:t>
            </a:r>
            <a:r>
              <a:rPr sz="2800" b="1" spc="-96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k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r 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y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P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ar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e()</a:t>
            </a:r>
            <a:endParaRPr sz="2800">
              <a:latin typeface="Consolas"/>
              <a:cs typeface="Consolas"/>
            </a:endParaRPr>
          </a:p>
          <a:p>
            <a:pPr marL="294640" indent="-281940">
              <a:lnSpc>
                <a:spcPct val="100000"/>
              </a:lnSpc>
              <a:spcBef>
                <a:spcPts val="1250"/>
              </a:spcBef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yP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e()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744" name="object 4"/>
          <p:cNvSpPr txBox="1"/>
          <p:nvPr/>
        </p:nvSpPr>
        <p:spPr>
          <a:xfrm>
            <a:off x="681990" y="3276600"/>
            <a:ext cx="7776209" cy="3143250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820" marR="318643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ng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on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e.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dL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(); 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nu</a:t>
            </a:r>
            <a:r>
              <a:rPr sz="2000" b="1" spc="-5" dirty="0">
                <a:latin typeface="Consolas"/>
                <a:cs typeface="Consolas"/>
              </a:rPr>
              <a:t>m</a:t>
            </a:r>
            <a:r>
              <a:rPr sz="2000" b="1" spc="-15" dirty="0">
                <a:latin typeface="Consolas"/>
                <a:cs typeface="Consolas"/>
              </a:rPr>
              <a:t>b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r;</a:t>
            </a:r>
            <a:endParaRPr sz="2000" dirty="0">
              <a:latin typeface="Consolas"/>
              <a:cs typeface="Consolas"/>
            </a:endParaRPr>
          </a:p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if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.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ry</a:t>
            </a:r>
            <a:r>
              <a:rPr sz="2000" b="1" spc="-5" dirty="0">
                <a:latin typeface="Consolas"/>
                <a:cs typeface="Consolas"/>
              </a:rPr>
              <a:t>P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se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u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u</a:t>
            </a:r>
            <a:r>
              <a:rPr sz="2000" b="1" spc="-5" dirty="0">
                <a:latin typeface="Consolas"/>
                <a:cs typeface="Consolas"/>
              </a:rPr>
              <a:t>m</a:t>
            </a:r>
            <a:r>
              <a:rPr sz="2000" b="1" spc="-15" dirty="0">
                <a:latin typeface="Consolas"/>
                <a:cs typeface="Consolas"/>
              </a:rPr>
              <a:t>be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))</a:t>
            </a:r>
            <a:endParaRPr sz="2000" dirty="0">
              <a:latin typeface="Consolas"/>
              <a:cs typeface="Consolas"/>
            </a:endParaRPr>
          </a:p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{</a:t>
            </a:r>
            <a:endParaRPr sz="2000" dirty="0">
              <a:latin typeface="Consolas"/>
              <a:cs typeface="Consolas"/>
            </a:endParaRPr>
          </a:p>
          <a:p>
            <a:pPr marL="50419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e.</a:t>
            </a:r>
            <a:r>
              <a:rPr sz="2000" b="1" spc="-5" dirty="0">
                <a:latin typeface="Consolas"/>
                <a:cs typeface="Consolas"/>
              </a:rPr>
              <a:t>W</a:t>
            </a:r>
            <a:r>
              <a:rPr sz="2000" b="1" spc="-15" dirty="0">
                <a:latin typeface="Consolas"/>
                <a:cs typeface="Consolas"/>
              </a:rPr>
              <a:t>ri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V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lid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u</a:t>
            </a:r>
            <a:r>
              <a:rPr sz="2000" b="1" spc="-15" dirty="0">
                <a:latin typeface="Consolas"/>
                <a:cs typeface="Consolas"/>
              </a:rPr>
              <a:t>m</a:t>
            </a:r>
            <a:r>
              <a:rPr sz="2000" b="1" spc="-5" dirty="0">
                <a:latin typeface="Consolas"/>
                <a:cs typeface="Consolas"/>
              </a:rPr>
              <a:t>b</a:t>
            </a:r>
            <a:r>
              <a:rPr sz="2000" b="1" spc="-15" dirty="0">
                <a:latin typeface="Consolas"/>
                <a:cs typeface="Consolas"/>
              </a:rPr>
              <a:t>er: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0</a:t>
            </a:r>
            <a:r>
              <a:rPr sz="2000" b="1" spc="-5" dirty="0">
                <a:latin typeface="Consolas"/>
                <a:cs typeface="Consolas"/>
              </a:rPr>
              <a:t>}</a:t>
            </a:r>
            <a:r>
              <a:rPr sz="2000" b="1" spc="-15" dirty="0">
                <a:latin typeface="Consolas"/>
                <a:cs typeface="Consolas"/>
              </a:rPr>
              <a:t>",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nu</a:t>
            </a:r>
            <a:r>
              <a:rPr sz="2000" b="1" spc="-5" dirty="0">
                <a:latin typeface="Consolas"/>
                <a:cs typeface="Consolas"/>
              </a:rPr>
              <a:t>m</a:t>
            </a:r>
            <a:r>
              <a:rPr sz="2000" b="1" spc="-15" dirty="0">
                <a:latin typeface="Consolas"/>
                <a:cs typeface="Consolas"/>
              </a:rPr>
              <a:t>b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r);</a:t>
            </a:r>
            <a:endParaRPr sz="2000" dirty="0">
              <a:latin typeface="Consolas"/>
              <a:cs typeface="Consolas"/>
            </a:endParaRPr>
          </a:p>
          <a:p>
            <a:pPr marL="83820">
              <a:lnSpc>
                <a:spcPct val="100000"/>
              </a:lnSpc>
              <a:spcBef>
                <a:spcPts val="10"/>
              </a:spcBef>
            </a:pPr>
            <a:r>
              <a:rPr sz="2000" b="1" spc="-15" dirty="0">
                <a:latin typeface="Consolas"/>
                <a:cs typeface="Consolas"/>
              </a:rPr>
              <a:t>}</a:t>
            </a:r>
            <a:endParaRPr sz="2000" dirty="0">
              <a:latin typeface="Consolas"/>
              <a:cs typeface="Consolas"/>
            </a:endParaRPr>
          </a:p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se</a:t>
            </a:r>
            <a:endParaRPr sz="2000" dirty="0">
              <a:latin typeface="Consolas"/>
              <a:cs typeface="Consolas"/>
            </a:endParaRPr>
          </a:p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{</a:t>
            </a:r>
            <a:endParaRPr sz="2000" dirty="0">
              <a:latin typeface="Consolas"/>
              <a:cs typeface="Consolas"/>
            </a:endParaRPr>
          </a:p>
          <a:p>
            <a:pPr marL="50419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e.</a:t>
            </a:r>
            <a:r>
              <a:rPr sz="2000" b="1" spc="-5" dirty="0">
                <a:latin typeface="Consolas"/>
                <a:cs typeface="Consolas"/>
              </a:rPr>
              <a:t>W</a:t>
            </a:r>
            <a:r>
              <a:rPr sz="2000" b="1" spc="-15" dirty="0">
                <a:latin typeface="Consolas"/>
                <a:cs typeface="Consolas"/>
              </a:rPr>
              <a:t>ri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va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id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u</a:t>
            </a:r>
            <a:r>
              <a:rPr sz="2000" b="1" spc="-15" dirty="0">
                <a:latin typeface="Consolas"/>
                <a:cs typeface="Consolas"/>
              </a:rPr>
              <a:t>mb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r: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0}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,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);</a:t>
            </a:r>
            <a:endParaRPr sz="2000" dirty="0">
              <a:latin typeface="Consolas"/>
              <a:cs typeface="Consolas"/>
            </a:endParaRPr>
          </a:p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}</a:t>
            </a:r>
            <a:endParaRPr sz="2000" dirty="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object 2"/>
          <p:cNvSpPr txBox="1"/>
          <p:nvPr/>
        </p:nvSpPr>
        <p:spPr>
          <a:xfrm>
            <a:off x="1070610" y="4789390"/>
            <a:ext cx="7067550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P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g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wit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h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30" dirty="0">
                <a:solidFill>
                  <a:srgbClr val="CCFF33"/>
                </a:solidFill>
                <a:latin typeface="Consolas"/>
                <a:cs typeface="Consolas"/>
              </a:rPr>
              <a:t>Tr</a:t>
            </a:r>
            <a:r>
              <a:rPr sz="5000" b="1" spc="-40" dirty="0">
                <a:solidFill>
                  <a:srgbClr val="CCFF33"/>
                </a:solidFill>
                <a:latin typeface="Consolas"/>
                <a:cs typeface="Consolas"/>
              </a:rPr>
              <a:t>y</a:t>
            </a:r>
            <a:r>
              <a:rPr sz="5000" b="1" spc="-30" dirty="0">
                <a:solidFill>
                  <a:srgbClr val="CCFF33"/>
                </a:solidFill>
                <a:latin typeface="Consolas"/>
                <a:cs typeface="Consolas"/>
              </a:rPr>
              <a:t>Pars</a:t>
            </a:r>
            <a:r>
              <a:rPr sz="5000" b="1" spc="-40" dirty="0">
                <a:solidFill>
                  <a:srgbClr val="CCFF33"/>
                </a:solidFill>
                <a:latin typeface="Consolas"/>
                <a:cs typeface="Consolas"/>
              </a:rPr>
              <a:t>e</a:t>
            </a:r>
            <a:r>
              <a:rPr sz="5000" b="1" spc="-30" dirty="0">
                <a:solidFill>
                  <a:srgbClr val="CCFF33"/>
                </a:solidFill>
                <a:latin typeface="Consolas"/>
                <a:cs typeface="Consolas"/>
              </a:rPr>
              <a:t>()</a:t>
            </a:r>
            <a:endParaRPr sz="5000">
              <a:latin typeface="Consolas"/>
              <a:cs typeface="Consolas"/>
            </a:endParaRPr>
          </a:p>
        </p:txBody>
      </p:sp>
      <p:sp>
        <p:nvSpPr>
          <p:cNvPr id="1048747" name="object 3"/>
          <p:cNvSpPr txBox="1"/>
          <p:nvPr/>
        </p:nvSpPr>
        <p:spPr>
          <a:xfrm>
            <a:off x="3774440" y="5755357"/>
            <a:ext cx="166052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iv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De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748" name="object 4"/>
          <p:cNvSpPr/>
          <p:nvPr/>
        </p:nvSpPr>
        <p:spPr>
          <a:xfrm>
            <a:off x="2566670" y="1145539"/>
            <a:ext cx="4065270" cy="3249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object 2"/>
          <p:cNvSpPr/>
          <p:nvPr/>
        </p:nvSpPr>
        <p:spPr>
          <a:xfrm>
            <a:off x="2938779" y="4113529"/>
            <a:ext cx="3261360" cy="2213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51" name="object 3"/>
          <p:cNvSpPr txBox="1"/>
          <p:nvPr/>
        </p:nvSpPr>
        <p:spPr>
          <a:xfrm>
            <a:off x="1606550" y="1661380"/>
            <a:ext cx="5792470" cy="141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8369" marR="5080" indent="-915669">
              <a:lnSpc>
                <a:spcPct val="101800"/>
              </a:lnSpc>
            </a:pPr>
            <a:r>
              <a:rPr sz="5000" b="1" spc="-125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ea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di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g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d</a:t>
            </a:r>
            <a:r>
              <a:rPr sz="5000" b="1" spc="1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45" dirty="0">
                <a:solidFill>
                  <a:srgbClr val="CCFF33"/>
                </a:solidFill>
                <a:latin typeface="Corbel"/>
                <a:cs typeface="Corbel"/>
              </a:rPr>
              <a:t>P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ri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ti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ng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 t</a:t>
            </a:r>
            <a:r>
              <a:rPr sz="5000" b="1" spc="-40" dirty="0">
                <a:solidFill>
                  <a:srgbClr val="CCFF33"/>
                </a:solidFill>
                <a:latin typeface="Corbel"/>
                <a:cs typeface="Corbel"/>
              </a:rPr>
              <a:t>h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18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C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le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752" name="object 4"/>
          <p:cNvSpPr txBox="1"/>
          <p:nvPr/>
        </p:nvSpPr>
        <p:spPr>
          <a:xfrm>
            <a:off x="3133089" y="3545557"/>
            <a:ext cx="275209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Va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io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xa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753" name="object 5"/>
          <p:cNvSpPr/>
          <p:nvPr/>
        </p:nvSpPr>
        <p:spPr>
          <a:xfrm>
            <a:off x="6248400" y="3962400"/>
            <a:ext cx="2743200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54" name="object 6"/>
          <p:cNvSpPr/>
          <p:nvPr/>
        </p:nvSpPr>
        <p:spPr>
          <a:xfrm>
            <a:off x="152400" y="3890009"/>
            <a:ext cx="2743200" cy="274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55" name="object 7"/>
          <p:cNvSpPr/>
          <p:nvPr/>
        </p:nvSpPr>
        <p:spPr>
          <a:xfrm>
            <a:off x="2914650" y="4608829"/>
            <a:ext cx="3310890" cy="1530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910" rIns="0" bIns="0" rtlCol="0">
            <a:spAutoFit/>
          </a:bodyPr>
          <a:lstStyle/>
          <a:p>
            <a:pPr marL="2554605">
              <a:lnSpc>
                <a:spcPct val="100000"/>
              </a:lnSpc>
            </a:pPr>
            <a:r>
              <a:rPr spc="-30" dirty="0"/>
              <a:t>P</a:t>
            </a:r>
            <a:r>
              <a:rPr spc="-25" dirty="0"/>
              <a:t>r</a:t>
            </a:r>
            <a:r>
              <a:rPr spc="-5" dirty="0"/>
              <a:t>i</a:t>
            </a:r>
            <a:r>
              <a:rPr spc="-25" dirty="0"/>
              <a:t>n</a:t>
            </a:r>
            <a:r>
              <a:rPr spc="-10" dirty="0"/>
              <a:t>t</a:t>
            </a:r>
            <a:r>
              <a:rPr spc="-5" dirty="0"/>
              <a:t>i</a:t>
            </a:r>
            <a:r>
              <a:rPr spc="-25" dirty="0"/>
              <a:t>ng</a:t>
            </a:r>
            <a:r>
              <a:rPr dirty="0"/>
              <a:t> </a:t>
            </a:r>
            <a:r>
              <a:rPr spc="-25" dirty="0"/>
              <a:t>a</a:t>
            </a:r>
            <a:r>
              <a:rPr dirty="0"/>
              <a:t> </a:t>
            </a:r>
            <a:r>
              <a:rPr spc="-25" dirty="0"/>
              <a:t>Le</a:t>
            </a:r>
            <a:r>
              <a:rPr spc="-10" dirty="0"/>
              <a:t>tt</a:t>
            </a:r>
            <a:r>
              <a:rPr spc="-20" dirty="0"/>
              <a:t>e</a:t>
            </a:r>
            <a:r>
              <a:rPr spc="-15" dirty="0"/>
              <a:t>r</a:t>
            </a:r>
            <a:r>
              <a:rPr dirty="0"/>
              <a:t> –</a:t>
            </a:r>
            <a:r>
              <a:rPr spc="5" dirty="0"/>
              <a:t> </a:t>
            </a:r>
            <a:r>
              <a:rPr spc="-25" dirty="0"/>
              <a:t>E</a:t>
            </a:r>
            <a:r>
              <a:rPr spc="5" dirty="0"/>
              <a:t>x</a:t>
            </a:r>
            <a:r>
              <a:rPr spc="-35" dirty="0"/>
              <a:t>a</a:t>
            </a:r>
            <a:r>
              <a:rPr dirty="0"/>
              <a:t>m</a:t>
            </a:r>
            <a:r>
              <a:rPr spc="-35" dirty="0"/>
              <a:t>p</a:t>
            </a:r>
            <a:r>
              <a:rPr dirty="0"/>
              <a:t>l</a:t>
            </a:r>
            <a:r>
              <a:rPr spc="-25" dirty="0"/>
              <a:t>e</a:t>
            </a:r>
          </a:p>
        </p:txBody>
      </p:sp>
      <p:sp>
        <p:nvSpPr>
          <p:cNvPr id="1048758" name="object 3"/>
          <p:cNvSpPr txBox="1"/>
          <p:nvPr/>
        </p:nvSpPr>
        <p:spPr>
          <a:xfrm>
            <a:off x="8822690" y="6604251"/>
            <a:ext cx="16891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EAFFC1"/>
                </a:solidFill>
                <a:latin typeface="Corbel"/>
                <a:cs typeface="Corbel"/>
              </a:rPr>
              <a:t>2</a:t>
            </a:r>
            <a:r>
              <a:rPr sz="1100" spc="-10" dirty="0">
                <a:solidFill>
                  <a:srgbClr val="EAFFC1"/>
                </a:solidFill>
                <a:latin typeface="Corbel"/>
                <a:cs typeface="Corbel"/>
              </a:rPr>
              <a:t>8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048759" name="object 4"/>
          <p:cNvSpPr/>
          <p:nvPr/>
        </p:nvSpPr>
        <p:spPr>
          <a:xfrm>
            <a:off x="610869" y="1484630"/>
            <a:ext cx="7848600" cy="4667250"/>
          </a:xfrm>
          <a:custGeom>
            <a:avLst/>
            <a:gdLst/>
            <a:ahLst/>
            <a:cxnLst/>
            <a:rect l="l" t="t" r="r" b="b"/>
            <a:pathLst>
              <a:path w="7848600" h="4667250">
                <a:moveTo>
                  <a:pt x="0" y="0"/>
                </a:moveTo>
                <a:lnTo>
                  <a:pt x="7848600" y="0"/>
                </a:lnTo>
                <a:lnTo>
                  <a:pt x="7848600" y="4667250"/>
                </a:lnTo>
                <a:lnTo>
                  <a:pt x="0" y="4667250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60" name="object 5"/>
          <p:cNvSpPr/>
          <p:nvPr/>
        </p:nvSpPr>
        <p:spPr>
          <a:xfrm>
            <a:off x="610869" y="1484630"/>
            <a:ext cx="7848600" cy="4667250"/>
          </a:xfrm>
          <a:custGeom>
            <a:avLst/>
            <a:gdLst/>
            <a:ahLst/>
            <a:cxnLst/>
            <a:rect l="l" t="t" r="r" b="b"/>
            <a:pathLst>
              <a:path w="7848600" h="4667250">
                <a:moveTo>
                  <a:pt x="3924300" y="4667250"/>
                </a:moveTo>
                <a:lnTo>
                  <a:pt x="0" y="4667250"/>
                </a:lnTo>
                <a:lnTo>
                  <a:pt x="0" y="0"/>
                </a:lnTo>
                <a:lnTo>
                  <a:pt x="7848600" y="0"/>
                </a:lnTo>
                <a:lnTo>
                  <a:pt x="7848600" y="4667250"/>
                </a:lnTo>
                <a:lnTo>
                  <a:pt x="3924300" y="4667250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61" name="object 6"/>
          <p:cNvSpPr txBox="1"/>
          <p:nvPr/>
        </p:nvSpPr>
        <p:spPr>
          <a:xfrm>
            <a:off x="688340" y="1584280"/>
            <a:ext cx="6894830" cy="3721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4686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"E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p</a:t>
            </a:r>
            <a:r>
              <a:rPr sz="2000" b="1" spc="-15" dirty="0">
                <a:latin typeface="Consolas"/>
                <a:cs typeface="Consolas"/>
              </a:rPr>
              <a:t>er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on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am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: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"); 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ng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pe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so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e.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d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</a:t>
            </a:r>
            <a:endParaRPr sz="20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112649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"E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om</a:t>
            </a:r>
            <a:r>
              <a:rPr sz="2000" b="1" spc="-5" dirty="0">
                <a:latin typeface="Consolas"/>
                <a:cs typeface="Consolas"/>
              </a:rPr>
              <a:t>p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y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na</a:t>
            </a:r>
            <a:r>
              <a:rPr sz="2000" b="1" spc="-5" dirty="0">
                <a:latin typeface="Consolas"/>
                <a:cs typeface="Consolas"/>
              </a:rPr>
              <a:t>m</a:t>
            </a:r>
            <a:r>
              <a:rPr sz="2000" b="1" spc="-15" dirty="0">
                <a:latin typeface="Consolas"/>
                <a:cs typeface="Consolas"/>
              </a:rPr>
              <a:t>e: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 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ng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co</a:t>
            </a:r>
            <a:r>
              <a:rPr sz="2000" b="1" spc="-5" dirty="0">
                <a:latin typeface="Consolas"/>
                <a:cs typeface="Consolas"/>
              </a:rPr>
              <a:t>m</a:t>
            </a:r>
            <a:r>
              <a:rPr sz="2000" b="1" spc="-15" dirty="0">
                <a:latin typeface="Consolas"/>
                <a:cs typeface="Consolas"/>
              </a:rPr>
              <a:t>p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ny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ns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le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d</a:t>
            </a:r>
            <a:r>
              <a:rPr sz="2000" b="1" spc="-15" dirty="0">
                <a:latin typeface="Consolas"/>
                <a:cs typeface="Consolas"/>
              </a:rPr>
              <a:t>Li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);</a:t>
            </a:r>
            <a:endParaRPr sz="20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2955925" algn="l"/>
              </a:tabLst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("</a:t>
            </a:r>
            <a:r>
              <a:rPr sz="2000" b="1" dirty="0">
                <a:latin typeface="Consolas"/>
                <a:cs typeface="Consolas"/>
              </a:rPr>
              <a:t>	</a:t>
            </a:r>
            <a:r>
              <a:rPr sz="2000" b="1" spc="-5" dirty="0">
                <a:latin typeface="Consolas"/>
                <a:cs typeface="Consolas"/>
              </a:rPr>
              <a:t>D</a:t>
            </a:r>
            <a:r>
              <a:rPr sz="2000" b="1" spc="-15" dirty="0">
                <a:latin typeface="Consolas"/>
                <a:cs typeface="Consolas"/>
              </a:rPr>
              <a:t>ear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0</a:t>
            </a:r>
            <a:r>
              <a:rPr sz="2000" b="1" spc="-5" dirty="0">
                <a:latin typeface="Consolas"/>
                <a:cs typeface="Consolas"/>
              </a:rPr>
              <a:t>}</a:t>
            </a:r>
            <a:r>
              <a:rPr sz="2000" b="1" spc="-15" dirty="0">
                <a:latin typeface="Consolas"/>
                <a:cs typeface="Consolas"/>
              </a:rPr>
              <a:t>,",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p</a:t>
            </a:r>
            <a:r>
              <a:rPr sz="2000" b="1" spc="-15" dirty="0">
                <a:latin typeface="Consolas"/>
                <a:cs typeface="Consolas"/>
              </a:rPr>
              <a:t>er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on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 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We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are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p</a:t>
            </a:r>
            <a:r>
              <a:rPr sz="2000" b="1" spc="-15" dirty="0">
                <a:latin typeface="Consolas"/>
                <a:cs typeface="Consolas"/>
              </a:rPr>
              <a:t>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as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d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to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te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l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y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u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+</a:t>
            </a:r>
            <a:endParaRPr sz="2000" dirty="0">
              <a:latin typeface="Consolas"/>
              <a:cs typeface="Consolas"/>
            </a:endParaRPr>
          </a:p>
          <a:p>
            <a:pPr marL="574040" marR="28575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"t</a:t>
            </a:r>
            <a:r>
              <a:rPr sz="2000" b="1" spc="-5" dirty="0">
                <a:latin typeface="Consolas"/>
                <a:cs typeface="Consolas"/>
              </a:rPr>
              <a:t>h</a:t>
            </a:r>
            <a:r>
              <a:rPr sz="2000" b="1" spc="-15" dirty="0">
                <a:latin typeface="Consolas"/>
                <a:cs typeface="Consolas"/>
              </a:rPr>
              <a:t>at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{</a:t>
            </a:r>
            <a:r>
              <a:rPr sz="2000" b="1" spc="-5" dirty="0">
                <a:latin typeface="Consolas"/>
                <a:cs typeface="Consolas"/>
              </a:rPr>
              <a:t>1</a:t>
            </a:r>
            <a:r>
              <a:rPr sz="2000" b="1" spc="-15" dirty="0">
                <a:latin typeface="Consolas"/>
                <a:cs typeface="Consolas"/>
              </a:rPr>
              <a:t>}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has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ho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en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y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u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to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ke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pa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+ "in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-5" dirty="0">
                <a:latin typeface="Consolas"/>
                <a:cs typeface="Consolas"/>
              </a:rPr>
              <a:t>h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\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du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ti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To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P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g</a:t>
            </a:r>
            <a:r>
              <a:rPr sz="2000" b="1" spc="-15" dirty="0">
                <a:latin typeface="Consolas"/>
                <a:cs typeface="Consolas"/>
              </a:rPr>
              <a:t>ra</a:t>
            </a:r>
            <a:r>
              <a:rPr sz="2000" b="1" spc="-5" dirty="0">
                <a:latin typeface="Consolas"/>
                <a:cs typeface="Consolas"/>
              </a:rPr>
              <a:t>m</a:t>
            </a:r>
            <a:r>
              <a:rPr sz="2000" b="1" spc="-15" dirty="0">
                <a:latin typeface="Consolas"/>
                <a:cs typeface="Consolas"/>
              </a:rPr>
              <a:t>mi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g</a:t>
            </a:r>
            <a:r>
              <a:rPr sz="2000" b="1" spc="-5" dirty="0">
                <a:latin typeface="Consolas"/>
                <a:cs typeface="Consolas"/>
              </a:rPr>
              <a:t>\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+ "c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ur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e.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1}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w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sh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y</a:t>
            </a:r>
            <a:r>
              <a:rPr sz="2000" b="1" spc="-15" dirty="0">
                <a:latin typeface="Consolas"/>
                <a:cs typeface="Consolas"/>
              </a:rPr>
              <a:t>ou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g</a:t>
            </a:r>
            <a:r>
              <a:rPr sz="2000" b="1" spc="-15" dirty="0">
                <a:latin typeface="Consolas"/>
                <a:cs typeface="Consolas"/>
              </a:rPr>
              <a:t>ood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uc</a:t>
            </a:r>
            <a:r>
              <a:rPr sz="2000" b="1" spc="-5" dirty="0">
                <a:latin typeface="Consolas"/>
                <a:cs typeface="Consolas"/>
              </a:rPr>
              <a:t>k</a:t>
            </a:r>
            <a:r>
              <a:rPr sz="2000" b="1" spc="-15" dirty="0">
                <a:latin typeface="Consolas"/>
                <a:cs typeface="Consolas"/>
              </a:rPr>
              <a:t>!", pe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so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mp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y</a:t>
            </a:r>
            <a:r>
              <a:rPr sz="2000" b="1" spc="-15" dirty="0">
                <a:latin typeface="Consolas"/>
                <a:cs typeface="Consolas"/>
              </a:rPr>
              <a:t>);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1048762" name="object 7"/>
          <p:cNvSpPr txBox="1"/>
          <p:nvPr/>
        </p:nvSpPr>
        <p:spPr>
          <a:xfrm>
            <a:off x="688340" y="5547950"/>
            <a:ext cx="268859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(" 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("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1048763" name="object 8"/>
          <p:cNvSpPr txBox="1"/>
          <p:nvPr/>
        </p:nvSpPr>
        <p:spPr>
          <a:xfrm>
            <a:off x="3632200" y="5547950"/>
            <a:ext cx="212852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onsolas"/>
                <a:cs typeface="Consolas"/>
              </a:rPr>
              <a:t>Y</a:t>
            </a:r>
            <a:r>
              <a:rPr sz="2000" b="1" spc="-15" dirty="0">
                <a:latin typeface="Consolas"/>
                <a:cs typeface="Consolas"/>
              </a:rPr>
              <a:t>ou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,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</a:t>
            </a:r>
            <a:endParaRPr sz="2000" dirty="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0}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mp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y</a:t>
            </a:r>
            <a:r>
              <a:rPr sz="2000" b="1" spc="-15" dirty="0">
                <a:latin typeface="Consolas"/>
                <a:cs typeface="Consolas"/>
              </a:rPr>
              <a:t>);</a:t>
            </a:r>
            <a:endParaRPr sz="2000" dirty="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object 2"/>
          <p:cNvSpPr txBox="1"/>
          <p:nvPr/>
        </p:nvSpPr>
        <p:spPr>
          <a:xfrm>
            <a:off x="2293620" y="3999450"/>
            <a:ext cx="452564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P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g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L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er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766" name="object 3"/>
          <p:cNvSpPr txBox="1"/>
          <p:nvPr/>
        </p:nvSpPr>
        <p:spPr>
          <a:xfrm>
            <a:off x="3704590" y="4973037"/>
            <a:ext cx="166052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iv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De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767" name="object 4"/>
          <p:cNvSpPr/>
          <p:nvPr/>
        </p:nvSpPr>
        <p:spPr>
          <a:xfrm>
            <a:off x="4876800" y="455930"/>
            <a:ext cx="3810000" cy="2860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object 2"/>
          <p:cNvSpPr txBox="1"/>
          <p:nvPr/>
        </p:nvSpPr>
        <p:spPr>
          <a:xfrm>
            <a:off x="1346200" y="4305520"/>
            <a:ext cx="6307455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P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rin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ti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g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 t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 t</a:t>
            </a:r>
            <a:r>
              <a:rPr sz="5000" b="1" spc="-40" dirty="0">
                <a:solidFill>
                  <a:srgbClr val="CCFF33"/>
                </a:solidFill>
                <a:latin typeface="Corbel"/>
                <a:cs typeface="Corbel"/>
              </a:rPr>
              <a:t>h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18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C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le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611" name="object 3"/>
          <p:cNvSpPr txBox="1"/>
          <p:nvPr/>
        </p:nvSpPr>
        <p:spPr>
          <a:xfrm>
            <a:off x="833119" y="5295617"/>
            <a:ext cx="7477759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Pr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 S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l T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and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x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sio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612" name="object 4"/>
          <p:cNvSpPr/>
          <p:nvPr/>
        </p:nvSpPr>
        <p:spPr>
          <a:xfrm>
            <a:off x="975360" y="533400"/>
            <a:ext cx="7711440" cy="632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13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>
              <a:lnSpc>
                <a:spcPct val="100000"/>
              </a:lnSpc>
            </a:pPr>
            <a:fld id="{81D60167-4931-47E6-BA6A-407CBD079E47}" type="slidenum">
              <a:rPr spc="-10" dirty="0"/>
              <a:pPr marL="171450">
                <a:lnSpc>
                  <a:spcPct val="100000"/>
                </a:lnSpc>
              </a:pPr>
              <a:t>3</a:t>
            </a:fld>
            <a:endParaRPr spc="-1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19200" y="2971800"/>
            <a:ext cx="754380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910" rIns="0" bIns="0" rtlCol="0">
            <a:spAutoFit/>
          </a:bodyPr>
          <a:lstStyle/>
          <a:p>
            <a:pPr marL="2559685">
              <a:lnSpc>
                <a:spcPct val="100000"/>
              </a:lnSpc>
            </a:pPr>
            <a:r>
              <a:rPr dirty="0"/>
              <a:t>C</a:t>
            </a:r>
            <a:r>
              <a:rPr spc="-35" dirty="0"/>
              <a:t>a</a:t>
            </a:r>
            <a:r>
              <a:rPr dirty="0"/>
              <a:t>l</a:t>
            </a:r>
            <a:r>
              <a:rPr spc="-25" dirty="0"/>
              <a:t>cu</a:t>
            </a:r>
            <a:r>
              <a:rPr spc="-10" dirty="0"/>
              <a:t>l</a:t>
            </a:r>
            <a:r>
              <a:rPr spc="-35" dirty="0"/>
              <a:t>a</a:t>
            </a:r>
            <a:r>
              <a:rPr dirty="0"/>
              <a:t>t</a:t>
            </a:r>
            <a:r>
              <a:rPr spc="-15" dirty="0"/>
              <a:t>i</a:t>
            </a:r>
            <a:r>
              <a:rPr spc="-25" dirty="0"/>
              <a:t>ng</a:t>
            </a:r>
            <a:r>
              <a:rPr spc="5" dirty="0"/>
              <a:t> </a:t>
            </a:r>
            <a:r>
              <a:rPr spc="-10" dirty="0"/>
              <a:t>A</a:t>
            </a:r>
            <a:r>
              <a:rPr spc="-20" dirty="0"/>
              <a:t>rea</a:t>
            </a:r>
            <a:r>
              <a:rPr dirty="0"/>
              <a:t> –</a:t>
            </a:r>
            <a:r>
              <a:rPr spc="5" dirty="0"/>
              <a:t> </a:t>
            </a:r>
            <a:r>
              <a:rPr spc="-25" dirty="0"/>
              <a:t>E</a:t>
            </a:r>
            <a:r>
              <a:rPr spc="5" dirty="0"/>
              <a:t>x</a:t>
            </a:r>
            <a:r>
              <a:rPr spc="-35" dirty="0"/>
              <a:t>a</a:t>
            </a:r>
            <a:r>
              <a:rPr dirty="0"/>
              <a:t>m</a:t>
            </a:r>
            <a:r>
              <a:rPr spc="-25" dirty="0"/>
              <a:t>p</a:t>
            </a:r>
            <a:r>
              <a:rPr spc="-10" dirty="0"/>
              <a:t>l</a:t>
            </a:r>
            <a:r>
              <a:rPr spc="-25" dirty="0"/>
              <a:t>e</a:t>
            </a:r>
          </a:p>
        </p:txBody>
      </p:sp>
      <p:sp>
        <p:nvSpPr>
          <p:cNvPr id="1048770" name="object 3"/>
          <p:cNvSpPr/>
          <p:nvPr/>
        </p:nvSpPr>
        <p:spPr>
          <a:xfrm>
            <a:off x="684530" y="1366519"/>
            <a:ext cx="7738109" cy="4668520"/>
          </a:xfrm>
          <a:custGeom>
            <a:avLst/>
            <a:gdLst/>
            <a:ahLst/>
            <a:cxnLst/>
            <a:rect l="l" t="t" r="r" b="b"/>
            <a:pathLst>
              <a:path w="7738109" h="4668520">
                <a:moveTo>
                  <a:pt x="0" y="0"/>
                </a:moveTo>
                <a:lnTo>
                  <a:pt x="7738110" y="0"/>
                </a:lnTo>
                <a:lnTo>
                  <a:pt x="7738110" y="4668520"/>
                </a:lnTo>
                <a:lnTo>
                  <a:pt x="0" y="4668520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71" name="object 4"/>
          <p:cNvSpPr/>
          <p:nvPr/>
        </p:nvSpPr>
        <p:spPr>
          <a:xfrm>
            <a:off x="684530" y="1366519"/>
            <a:ext cx="7738109" cy="4668520"/>
          </a:xfrm>
          <a:custGeom>
            <a:avLst/>
            <a:gdLst/>
            <a:ahLst/>
            <a:cxnLst/>
            <a:rect l="l" t="t" r="r" b="b"/>
            <a:pathLst>
              <a:path w="7738109" h="4668520">
                <a:moveTo>
                  <a:pt x="3868420" y="4668520"/>
                </a:moveTo>
                <a:lnTo>
                  <a:pt x="0" y="4668520"/>
                </a:lnTo>
                <a:lnTo>
                  <a:pt x="0" y="0"/>
                </a:lnTo>
                <a:lnTo>
                  <a:pt x="7738110" y="0"/>
                </a:lnTo>
                <a:lnTo>
                  <a:pt x="7738110" y="4668520"/>
                </a:lnTo>
                <a:lnTo>
                  <a:pt x="3868420" y="4668520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72" name="object 5"/>
          <p:cNvSpPr txBox="1"/>
          <p:nvPr/>
        </p:nvSpPr>
        <p:spPr>
          <a:xfrm>
            <a:off x="760730" y="1466170"/>
            <a:ext cx="6755130" cy="4644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3405" marR="285750" indent="-56134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Th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p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g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am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lc</a:t>
            </a:r>
            <a:r>
              <a:rPr sz="2000" b="1" spc="-5" dirty="0">
                <a:latin typeface="Consolas"/>
                <a:cs typeface="Consolas"/>
              </a:rPr>
              <a:t>u</a:t>
            </a:r>
            <a:r>
              <a:rPr sz="2000" b="1" spc="-15" dirty="0">
                <a:latin typeface="Consolas"/>
                <a:cs typeface="Consolas"/>
              </a:rPr>
              <a:t>la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es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+ "t</a:t>
            </a:r>
            <a:r>
              <a:rPr sz="2000" b="1" spc="-5" dirty="0">
                <a:latin typeface="Consolas"/>
                <a:cs typeface="Consolas"/>
              </a:rPr>
              <a:t>h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of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re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ta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g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or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tr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an</a:t>
            </a:r>
            <a:r>
              <a:rPr sz="2000" b="1" spc="-5" dirty="0">
                <a:latin typeface="Consolas"/>
                <a:cs typeface="Consolas"/>
              </a:rPr>
              <a:t>g</a:t>
            </a:r>
            <a:r>
              <a:rPr sz="2000" b="1" spc="-15" dirty="0">
                <a:latin typeface="Consolas"/>
                <a:cs typeface="Consolas"/>
              </a:rPr>
              <a:t>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</a:t>
            </a:r>
            <a:endParaRPr sz="20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573405" marR="5080" indent="-56134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"E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d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b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(f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re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ta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g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e)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+ "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nd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h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f</a:t>
            </a:r>
            <a:r>
              <a:rPr sz="2000" b="1" spc="-15" dirty="0">
                <a:latin typeface="Consolas"/>
                <a:cs typeface="Consolas"/>
              </a:rPr>
              <a:t>or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tr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g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e):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);</a:t>
            </a:r>
            <a:endParaRPr sz="2000" dirty="0">
              <a:latin typeface="Consolas"/>
              <a:cs typeface="Consolas"/>
            </a:endParaRPr>
          </a:p>
          <a:p>
            <a:pPr marL="12700" marR="1407160">
              <a:lnSpc>
                <a:spcPts val="2410"/>
              </a:lnSpc>
              <a:spcBef>
                <a:spcPts val="70"/>
              </a:spcBef>
            </a:pP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P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rs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on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dL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()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 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b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P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rs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on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dL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()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</a:t>
            </a:r>
            <a:endParaRPr sz="20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573405" marR="146050" indent="-56134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"E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1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f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re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ng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2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+ "f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an</a:t>
            </a:r>
            <a:r>
              <a:rPr sz="2000" b="1" spc="-5" dirty="0">
                <a:latin typeface="Consolas"/>
                <a:cs typeface="Consolas"/>
              </a:rPr>
              <a:t>g</a:t>
            </a:r>
            <a:r>
              <a:rPr sz="2000" b="1" spc="-15" dirty="0">
                <a:latin typeface="Consolas"/>
                <a:cs typeface="Consolas"/>
              </a:rPr>
              <a:t>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: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);</a:t>
            </a:r>
            <a:endParaRPr sz="20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28575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ch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ice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nt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P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rs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e.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dL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ne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)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 d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u</a:t>
            </a:r>
            <a:r>
              <a:rPr sz="2000" b="1" spc="-5" dirty="0">
                <a:latin typeface="Consolas"/>
                <a:cs typeface="Consolas"/>
              </a:rPr>
              <a:t>b</a:t>
            </a:r>
            <a:r>
              <a:rPr sz="2000" b="1" spc="-15" dirty="0">
                <a:latin typeface="Consolas"/>
                <a:cs typeface="Consolas"/>
              </a:rPr>
              <a:t>le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ar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(d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u</a:t>
            </a:r>
            <a:r>
              <a:rPr sz="2000" b="1" spc="-5" dirty="0">
                <a:latin typeface="Consolas"/>
                <a:cs typeface="Consolas"/>
              </a:rPr>
              <a:t>b</a:t>
            </a:r>
            <a:r>
              <a:rPr sz="2000" b="1" spc="-15" dirty="0">
                <a:latin typeface="Consolas"/>
                <a:cs typeface="Consolas"/>
              </a:rPr>
              <a:t>le)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*</a:t>
            </a:r>
            <a:r>
              <a:rPr sz="2000" b="1" spc="-5" dirty="0">
                <a:latin typeface="Consolas"/>
                <a:cs typeface="Consolas"/>
              </a:rPr>
              <a:t>b</a:t>
            </a:r>
            <a:r>
              <a:rPr sz="2000" b="1" spc="-15" dirty="0">
                <a:latin typeface="Consolas"/>
                <a:cs typeface="Consolas"/>
              </a:rPr>
              <a:t>)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/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c</a:t>
            </a:r>
            <a:r>
              <a:rPr sz="2000" b="1" spc="-15" dirty="0">
                <a:latin typeface="Consolas"/>
                <a:cs typeface="Consolas"/>
              </a:rPr>
              <a:t>h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ic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; 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The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ea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f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y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u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f</a:t>
            </a:r>
            <a:r>
              <a:rPr sz="2000" b="1" spc="-15" dirty="0">
                <a:latin typeface="Consolas"/>
                <a:cs typeface="Consolas"/>
              </a:rPr>
              <a:t>ig</a:t>
            </a:r>
            <a:r>
              <a:rPr sz="2000" b="1" spc="-5" dirty="0">
                <a:latin typeface="Consolas"/>
                <a:cs typeface="Consolas"/>
              </a:rPr>
              <a:t>u</a:t>
            </a:r>
            <a:r>
              <a:rPr sz="2000" b="1" spc="-15" dirty="0">
                <a:latin typeface="Consolas"/>
                <a:cs typeface="Consolas"/>
              </a:rPr>
              <a:t>re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+</a:t>
            </a:r>
            <a:endParaRPr sz="2000" dirty="0">
              <a:latin typeface="Consolas"/>
              <a:cs typeface="Consolas"/>
            </a:endParaRPr>
          </a:p>
          <a:p>
            <a:pPr marL="573405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" 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0</a:t>
            </a:r>
            <a:r>
              <a:rPr sz="2000" b="1" spc="-5" dirty="0">
                <a:latin typeface="Consolas"/>
                <a:cs typeface="Consolas"/>
              </a:rPr>
              <a:t>}</a:t>
            </a:r>
            <a:r>
              <a:rPr sz="2000" b="1" spc="-15" dirty="0">
                <a:latin typeface="Consolas"/>
                <a:cs typeface="Consolas"/>
              </a:rPr>
              <a:t>",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);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1048773" name="object 6"/>
          <p:cNvSpPr txBox="1"/>
          <p:nvPr/>
        </p:nvSpPr>
        <p:spPr>
          <a:xfrm>
            <a:off x="8906509" y="6604251"/>
            <a:ext cx="16129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EAFFC1"/>
                </a:solidFill>
                <a:latin typeface="Corbel"/>
                <a:cs typeface="Corbel"/>
              </a:rPr>
              <a:t>3</a:t>
            </a:r>
            <a:r>
              <a:rPr sz="1100" spc="-10" dirty="0">
                <a:solidFill>
                  <a:srgbClr val="EAFFC1"/>
                </a:solidFill>
                <a:latin typeface="Corbel"/>
                <a:cs typeface="Corbel"/>
              </a:rPr>
              <a:t>0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object 2"/>
          <p:cNvSpPr txBox="1"/>
          <p:nvPr/>
        </p:nvSpPr>
        <p:spPr>
          <a:xfrm>
            <a:off x="2286000" y="1815050"/>
            <a:ext cx="449453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C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al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c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u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l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ti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g</a:t>
            </a:r>
            <a:r>
              <a:rPr sz="5000" b="1" spc="-210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Ar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ea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776" name="object 3"/>
          <p:cNvSpPr txBox="1"/>
          <p:nvPr/>
        </p:nvSpPr>
        <p:spPr>
          <a:xfrm>
            <a:off x="3704590" y="2864837"/>
            <a:ext cx="166052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iv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De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777" name="object 4"/>
          <p:cNvSpPr/>
          <p:nvPr/>
        </p:nvSpPr>
        <p:spPr>
          <a:xfrm>
            <a:off x="2835910" y="3578859"/>
            <a:ext cx="3492500" cy="2693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/>
          <a:p>
            <a:pPr marL="6391275">
              <a:lnSpc>
                <a:spcPct val="100000"/>
              </a:lnSpc>
            </a:pPr>
            <a:r>
              <a:rPr spc="-10" dirty="0"/>
              <a:t>S</a:t>
            </a:r>
            <a:r>
              <a:rPr spc="-35" dirty="0"/>
              <a:t>u</a:t>
            </a:r>
            <a:r>
              <a:rPr dirty="0"/>
              <a:t>mm</a:t>
            </a:r>
            <a:r>
              <a:rPr spc="-30" dirty="0"/>
              <a:t>ar</a:t>
            </a:r>
            <a:r>
              <a:rPr spc="-25" dirty="0"/>
              <a:t>y</a:t>
            </a:r>
          </a:p>
        </p:txBody>
      </p:sp>
      <p:sp>
        <p:nvSpPr>
          <p:cNvPr id="1048780" name="object 10"/>
          <p:cNvSpPr txBox="1"/>
          <p:nvPr/>
        </p:nvSpPr>
        <p:spPr>
          <a:xfrm>
            <a:off x="8906509" y="6604251"/>
            <a:ext cx="16065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EAFFC1"/>
                </a:solidFill>
                <a:latin typeface="Corbel"/>
                <a:cs typeface="Corbel"/>
              </a:rPr>
              <a:t>3</a:t>
            </a:r>
            <a:r>
              <a:rPr sz="1100" spc="-10" dirty="0">
                <a:solidFill>
                  <a:srgbClr val="EAFFC1"/>
                </a:solidFill>
                <a:latin typeface="Corbel"/>
                <a:cs typeface="Corbel"/>
              </a:rPr>
              <a:t>2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048781" name="object 3"/>
          <p:cNvSpPr txBox="1"/>
          <p:nvPr/>
        </p:nvSpPr>
        <p:spPr>
          <a:xfrm>
            <a:off x="306070" y="1198919"/>
            <a:ext cx="8270240" cy="903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18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us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sic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ou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le</a:t>
            </a:r>
            <a:endParaRPr sz="3200">
              <a:latin typeface="Consolas"/>
              <a:cs typeface="Consolas"/>
            </a:endParaRPr>
          </a:p>
        </p:txBody>
      </p:sp>
      <p:sp>
        <p:nvSpPr>
          <p:cNvPr id="1048782" name="object 4"/>
          <p:cNvSpPr txBox="1"/>
          <p:nvPr/>
        </p:nvSpPr>
        <p:spPr>
          <a:xfrm>
            <a:off x="763269" y="2294925"/>
            <a:ext cx="19367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solidFill>
                  <a:srgbClr val="8ED500"/>
                </a:solidFill>
                <a:latin typeface="Wingdings 2"/>
                <a:cs typeface="Wingdings 2"/>
              </a:rPr>
              <a:t></a:t>
            </a:r>
            <a:endParaRPr sz="3000">
              <a:latin typeface="Wingdings 2"/>
              <a:cs typeface="Wingdings 2"/>
            </a:endParaRPr>
          </a:p>
        </p:txBody>
      </p:sp>
      <p:sp>
        <p:nvSpPr>
          <p:cNvPr id="1048783" name="object 5"/>
          <p:cNvSpPr txBox="1"/>
          <p:nvPr/>
        </p:nvSpPr>
        <p:spPr>
          <a:xfrm>
            <a:off x="1176019" y="2326518"/>
            <a:ext cx="5998845" cy="219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W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it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(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…)</a:t>
            </a:r>
            <a:r>
              <a:rPr sz="3000" b="1" spc="-104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W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ri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in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35" dirty="0">
                <a:solidFill>
                  <a:srgbClr val="D9ECF1"/>
                </a:solidFill>
                <a:latin typeface="Consolas"/>
                <a:cs typeface="Consolas"/>
              </a:rPr>
              <a:t>(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…)</a:t>
            </a:r>
            <a:endParaRPr sz="3000">
              <a:latin typeface="Consolas"/>
              <a:cs typeface="Consolas"/>
            </a:endParaRPr>
          </a:p>
          <a:p>
            <a:pPr marL="355600" indent="-273050">
              <a:lnSpc>
                <a:spcPct val="100000"/>
              </a:lnSpc>
              <a:spcBef>
                <a:spcPts val="1260"/>
              </a:spcBef>
              <a:buClr>
                <a:srgbClr val="FFAC9E"/>
              </a:buClr>
              <a:buFont typeface="Wingdings 2"/>
              <a:buChar char=""/>
              <a:tabLst>
                <a:tab pos="355600" algn="l"/>
              </a:tabLst>
            </a:pP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Us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ed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 w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te 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v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30" dirty="0">
                <a:solidFill>
                  <a:srgbClr val="F4FFC1"/>
                </a:solidFill>
                <a:latin typeface="Corbel"/>
                <a:cs typeface="Corbel"/>
              </a:rPr>
              <a:t>u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F4FFC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endParaRPr sz="2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ad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(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…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)</a:t>
            </a:r>
            <a:r>
              <a:rPr sz="3000" b="1" spc="-103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ad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35" dirty="0">
                <a:solidFill>
                  <a:srgbClr val="D9ECF1"/>
                </a:solidFill>
                <a:latin typeface="Consolas"/>
                <a:cs typeface="Consolas"/>
              </a:rPr>
              <a:t>(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…)</a:t>
            </a:r>
            <a:endParaRPr sz="3000">
              <a:latin typeface="Consolas"/>
              <a:cs typeface="Consolas"/>
            </a:endParaRPr>
          </a:p>
          <a:p>
            <a:pPr marL="355600" indent="-273050">
              <a:lnSpc>
                <a:spcPct val="100000"/>
              </a:lnSpc>
              <a:spcBef>
                <a:spcPts val="1270"/>
              </a:spcBef>
              <a:buClr>
                <a:srgbClr val="FFAC9E"/>
              </a:buClr>
              <a:buFont typeface="Wingdings 2"/>
              <a:buChar char=""/>
              <a:tabLst>
                <a:tab pos="355600" algn="l"/>
              </a:tabLst>
            </a:pP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Us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ed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ead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v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30" dirty="0">
                <a:solidFill>
                  <a:srgbClr val="F4FFC1"/>
                </a:solidFill>
                <a:latin typeface="Corbel"/>
                <a:cs typeface="Corbel"/>
              </a:rPr>
              <a:t>u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f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F4FFC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e 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784" name="object 6"/>
          <p:cNvSpPr txBox="1"/>
          <p:nvPr/>
        </p:nvSpPr>
        <p:spPr>
          <a:xfrm>
            <a:off x="763269" y="3498885"/>
            <a:ext cx="19367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solidFill>
                  <a:srgbClr val="8ED500"/>
                </a:solidFill>
                <a:latin typeface="Wingdings 2"/>
                <a:cs typeface="Wingdings 2"/>
              </a:rPr>
              <a:t></a:t>
            </a:r>
            <a:endParaRPr sz="3000">
              <a:latin typeface="Wingdings 2"/>
              <a:cs typeface="Wingdings 2"/>
            </a:endParaRPr>
          </a:p>
        </p:txBody>
      </p:sp>
      <p:sp>
        <p:nvSpPr>
          <p:cNvPr id="1048785" name="object 7"/>
          <p:cNvSpPr txBox="1"/>
          <p:nvPr/>
        </p:nvSpPr>
        <p:spPr>
          <a:xfrm>
            <a:off x="306070" y="4738409"/>
            <a:ext cx="499046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70312"/>
              <a:buFont typeface="Wingdings 2"/>
              <a:buChar char=""/>
              <a:tabLst>
                <a:tab pos="294640" algn="l"/>
              </a:tabLst>
            </a:pP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rsi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8786" name="object 8"/>
          <p:cNvSpPr txBox="1"/>
          <p:nvPr/>
        </p:nvSpPr>
        <p:spPr>
          <a:xfrm>
            <a:off x="763269" y="5350545"/>
            <a:ext cx="19367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solidFill>
                  <a:srgbClr val="8ED500"/>
                </a:solidFill>
                <a:latin typeface="Wingdings 2"/>
                <a:cs typeface="Wingdings 2"/>
              </a:rPr>
              <a:t></a:t>
            </a:r>
            <a:endParaRPr sz="3000">
              <a:latin typeface="Wingdings 2"/>
              <a:cs typeface="Wingdings 2"/>
            </a:endParaRPr>
          </a:p>
        </p:txBody>
      </p:sp>
      <p:sp>
        <p:nvSpPr>
          <p:cNvPr id="1048787" name="object 9"/>
          <p:cNvSpPr txBox="1"/>
          <p:nvPr/>
        </p:nvSpPr>
        <p:spPr>
          <a:xfrm>
            <a:off x="1176019" y="5382138"/>
            <a:ext cx="6396355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t.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P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se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(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…)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,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d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u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b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le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.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P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rs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(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…</a:t>
            </a:r>
            <a:r>
              <a:rPr sz="3000" b="1" spc="-40" dirty="0">
                <a:solidFill>
                  <a:srgbClr val="D9ECF1"/>
                </a:solidFill>
                <a:latin typeface="Consolas"/>
                <a:cs typeface="Consolas"/>
              </a:rPr>
              <a:t>)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,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…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object 2"/>
          <p:cNvSpPr txBox="1"/>
          <p:nvPr/>
        </p:nvSpPr>
        <p:spPr>
          <a:xfrm>
            <a:off x="2018029" y="3125569"/>
            <a:ext cx="4957445" cy="104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5" dirty="0">
                <a:solidFill>
                  <a:srgbClr val="E7FFC7"/>
                </a:solidFill>
                <a:latin typeface="Corbel"/>
                <a:cs typeface="Corbel"/>
              </a:rPr>
              <a:t>Q</a:t>
            </a:r>
            <a:r>
              <a:rPr sz="8000" b="1" dirty="0">
                <a:solidFill>
                  <a:srgbClr val="E7FFC7"/>
                </a:solidFill>
                <a:latin typeface="Corbel"/>
                <a:cs typeface="Corbel"/>
              </a:rPr>
              <a:t>u</a:t>
            </a:r>
            <a:r>
              <a:rPr sz="8000" b="1" spc="-45" dirty="0">
                <a:solidFill>
                  <a:srgbClr val="E7FFC7"/>
                </a:solidFill>
                <a:latin typeface="Corbel"/>
                <a:cs typeface="Corbel"/>
              </a:rPr>
              <a:t>e</a:t>
            </a:r>
            <a:r>
              <a:rPr sz="8000" b="1" spc="-30" dirty="0">
                <a:solidFill>
                  <a:srgbClr val="E7FFC7"/>
                </a:solidFill>
                <a:latin typeface="Corbel"/>
                <a:cs typeface="Corbel"/>
              </a:rPr>
              <a:t>s</a:t>
            </a:r>
            <a:r>
              <a:rPr sz="8000" b="1" spc="-40" dirty="0">
                <a:solidFill>
                  <a:srgbClr val="E7FFC7"/>
                </a:solidFill>
                <a:latin typeface="Corbel"/>
                <a:cs typeface="Corbel"/>
              </a:rPr>
              <a:t>t</a:t>
            </a:r>
            <a:r>
              <a:rPr sz="8000" b="1" spc="-10" dirty="0">
                <a:solidFill>
                  <a:srgbClr val="E7FFC7"/>
                </a:solidFill>
                <a:latin typeface="Corbel"/>
                <a:cs typeface="Corbel"/>
              </a:rPr>
              <a:t>i</a:t>
            </a:r>
            <a:r>
              <a:rPr sz="8000" b="1" spc="-55" dirty="0">
                <a:solidFill>
                  <a:srgbClr val="E7FFC7"/>
                </a:solidFill>
                <a:latin typeface="Corbel"/>
                <a:cs typeface="Corbel"/>
              </a:rPr>
              <a:t>o</a:t>
            </a:r>
            <a:r>
              <a:rPr sz="8000" b="1" spc="-45" dirty="0">
                <a:solidFill>
                  <a:srgbClr val="E7FFC7"/>
                </a:solidFill>
                <a:latin typeface="Corbel"/>
                <a:cs typeface="Corbel"/>
              </a:rPr>
              <a:t>n</a:t>
            </a:r>
            <a:r>
              <a:rPr sz="8000" b="1" spc="-30" dirty="0">
                <a:solidFill>
                  <a:srgbClr val="E7FFC7"/>
                </a:solidFill>
                <a:latin typeface="Corbel"/>
                <a:cs typeface="Corbel"/>
              </a:rPr>
              <a:t>s</a:t>
            </a:r>
            <a:r>
              <a:rPr sz="8000" b="1" dirty="0">
                <a:solidFill>
                  <a:srgbClr val="E7FFC7"/>
                </a:solidFill>
                <a:latin typeface="Corbel"/>
                <a:cs typeface="Corbel"/>
              </a:rPr>
              <a:t>?</a:t>
            </a:r>
            <a:endParaRPr sz="8000">
              <a:latin typeface="Corbel"/>
              <a:cs typeface="Corbel"/>
            </a:endParaRPr>
          </a:p>
        </p:txBody>
      </p:sp>
      <p:sp>
        <p:nvSpPr>
          <p:cNvPr id="1048790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2110" rIns="0" bIns="0" rtlCol="0">
            <a:spAutoFit/>
          </a:bodyPr>
          <a:lstStyle/>
          <a:p>
            <a:pPr marL="3576954">
              <a:lnSpc>
                <a:spcPct val="100000"/>
              </a:lnSpc>
            </a:pPr>
            <a:r>
              <a:rPr spc="10" dirty="0"/>
              <a:t>C</a:t>
            </a:r>
            <a:r>
              <a:rPr spc="-40" dirty="0"/>
              <a:t>o</a:t>
            </a:r>
            <a:r>
              <a:rPr spc="-20" dirty="0"/>
              <a:t>ns</a:t>
            </a:r>
            <a:r>
              <a:rPr spc="-40" dirty="0"/>
              <a:t>o</a:t>
            </a:r>
            <a:r>
              <a:rPr dirty="0"/>
              <a:t>l</a:t>
            </a:r>
            <a:r>
              <a:rPr spc="-25" dirty="0"/>
              <a:t>e</a:t>
            </a:r>
            <a:r>
              <a:rPr spc="5" dirty="0"/>
              <a:t> </a:t>
            </a:r>
            <a:r>
              <a:rPr spc="-10" dirty="0"/>
              <a:t>I</a:t>
            </a:r>
            <a:r>
              <a:rPr spc="-25" dirty="0"/>
              <a:t>n</a:t>
            </a:r>
            <a:r>
              <a:rPr spc="-35" dirty="0"/>
              <a:t>pu</a:t>
            </a:r>
            <a:r>
              <a:rPr dirty="0"/>
              <a:t>t /</a:t>
            </a:r>
            <a:r>
              <a:rPr spc="-150" dirty="0"/>
              <a:t> </a:t>
            </a:r>
            <a:r>
              <a:rPr dirty="0"/>
              <a:t>O</a:t>
            </a:r>
            <a:r>
              <a:rPr spc="-35" dirty="0"/>
              <a:t>u</a:t>
            </a:r>
            <a:r>
              <a:rPr dirty="0"/>
              <a:t>t</a:t>
            </a:r>
            <a:r>
              <a:rPr spc="-35" dirty="0"/>
              <a:t>pu</a:t>
            </a:r>
            <a:r>
              <a:rPr dirty="0"/>
              <a:t>t</a:t>
            </a:r>
          </a:p>
        </p:txBody>
      </p:sp>
      <p:sp>
        <p:nvSpPr>
          <p:cNvPr id="1048791" name="object 4"/>
          <p:cNvSpPr/>
          <p:nvPr/>
        </p:nvSpPr>
        <p:spPr>
          <a:xfrm>
            <a:off x="5887720" y="3352800"/>
            <a:ext cx="3256279" cy="3256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92" name="object 5"/>
          <p:cNvSpPr/>
          <p:nvPr/>
        </p:nvSpPr>
        <p:spPr>
          <a:xfrm>
            <a:off x="148589" y="3583940"/>
            <a:ext cx="2593340" cy="2592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93" name="object 6"/>
          <p:cNvSpPr/>
          <p:nvPr/>
        </p:nvSpPr>
        <p:spPr>
          <a:xfrm>
            <a:off x="2974339" y="3921759"/>
            <a:ext cx="2952750" cy="293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94" name="object 7"/>
          <p:cNvSpPr/>
          <p:nvPr/>
        </p:nvSpPr>
        <p:spPr>
          <a:xfrm>
            <a:off x="1139189" y="449580"/>
            <a:ext cx="2372360" cy="2372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95" name="object 8"/>
          <p:cNvSpPr/>
          <p:nvPr/>
        </p:nvSpPr>
        <p:spPr>
          <a:xfrm>
            <a:off x="6059170" y="914400"/>
            <a:ext cx="2402839" cy="2395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96" name="object 9"/>
          <p:cNvSpPr/>
          <p:nvPr/>
        </p:nvSpPr>
        <p:spPr>
          <a:xfrm>
            <a:off x="4339590" y="1901189"/>
            <a:ext cx="1066800" cy="1066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/>
          <a:p>
            <a:pPr marL="6491605">
              <a:lnSpc>
                <a:spcPct val="100000"/>
              </a:lnSpc>
            </a:pPr>
            <a:r>
              <a:rPr spc="-25" dirty="0"/>
              <a:t>E</a:t>
            </a:r>
            <a:r>
              <a:rPr spc="5" dirty="0"/>
              <a:t>x</a:t>
            </a:r>
            <a:r>
              <a:rPr spc="-25" dirty="0"/>
              <a:t>erc</a:t>
            </a:r>
            <a:r>
              <a:rPr spc="-5" dirty="0"/>
              <a:t>i</a:t>
            </a:r>
            <a:r>
              <a:rPr spc="-25" dirty="0"/>
              <a:t>s</a:t>
            </a:r>
            <a:r>
              <a:rPr spc="-20" dirty="0"/>
              <a:t>es</a:t>
            </a:r>
          </a:p>
        </p:txBody>
      </p:sp>
      <p:sp>
        <p:nvSpPr>
          <p:cNvPr id="1048799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>
              <a:lnSpc>
                <a:spcPct val="100000"/>
              </a:lnSpc>
            </a:pPr>
            <a:fld id="{81D60167-4931-47E6-BA6A-407CBD079E47}" type="slidenum">
              <a:rPr dirty="0"/>
              <a:pPr marL="106680">
                <a:lnSpc>
                  <a:spcPct val="100000"/>
                </a:lnSpc>
              </a:pPr>
              <a:t>34</a:t>
            </a:fld>
            <a:endParaRPr dirty="0"/>
          </a:p>
        </p:txBody>
      </p:sp>
      <p:sp>
        <p:nvSpPr>
          <p:cNvPr id="1048800" name="object 3"/>
          <p:cNvSpPr txBox="1"/>
          <p:nvPr/>
        </p:nvSpPr>
        <p:spPr>
          <a:xfrm>
            <a:off x="306070" y="1187167"/>
            <a:ext cx="8232775" cy="4570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840" marR="46990" indent="-358140">
              <a:lnSpc>
                <a:spcPct val="102099"/>
              </a:lnSpc>
              <a:buAutoNum type="arabicPeriod"/>
              <a:tabLst>
                <a:tab pos="37084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ea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nsolas"/>
                <a:cs typeface="Consolas"/>
              </a:rPr>
              <a:t>3</a:t>
            </a:r>
            <a:r>
              <a:rPr sz="2800" b="1" spc="-969" dirty="0">
                <a:solidFill>
                  <a:srgbClr val="EAFFD1"/>
                </a:solidFill>
                <a:latin typeface="Consolas"/>
                <a:cs typeface="Consolas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ege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be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m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and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nt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ir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  <a:p>
            <a:pPr marL="370840" marR="343535" indent="-358140">
              <a:lnSpc>
                <a:spcPct val="102099"/>
              </a:lnSpc>
              <a:spcBef>
                <a:spcPts val="1180"/>
              </a:spcBef>
              <a:buAutoNum type="arabicPeriod"/>
              <a:tabLst>
                <a:tab pos="37084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ea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ad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and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nt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 and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a.</a:t>
            </a:r>
            <a:endParaRPr sz="2800">
              <a:latin typeface="Corbel"/>
              <a:cs typeface="Corbel"/>
            </a:endParaRPr>
          </a:p>
          <a:p>
            <a:pPr marL="370840" marR="5080" indent="-358140">
              <a:lnSpc>
                <a:spcPct val="101800"/>
              </a:lnSpc>
              <a:spcBef>
                <a:spcPts val="1190"/>
              </a:spcBef>
              <a:buAutoNum type="arabicPeriod"/>
              <a:tabLst>
                <a:tab pos="370840" algn="l"/>
              </a:tabLst>
            </a:pP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pan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name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add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r, f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ax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be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and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age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ana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 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as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fi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name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ame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be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ea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ati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abo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and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anag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and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nt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/>
          <a:p>
            <a:pPr marL="5822315">
              <a:lnSpc>
                <a:spcPct val="100000"/>
              </a:lnSpc>
            </a:pPr>
            <a:r>
              <a:rPr spc="-25" dirty="0"/>
              <a:t>E</a:t>
            </a:r>
            <a:r>
              <a:rPr spc="5" dirty="0"/>
              <a:t>x</a:t>
            </a:r>
            <a:r>
              <a:rPr spc="-25" dirty="0"/>
              <a:t>er</a:t>
            </a:r>
            <a:r>
              <a:rPr spc="-15" dirty="0"/>
              <a:t>c</a:t>
            </a:r>
            <a:r>
              <a:rPr spc="-20" dirty="0"/>
              <a:t>ises</a:t>
            </a:r>
            <a:r>
              <a:rPr dirty="0"/>
              <a:t> </a:t>
            </a:r>
            <a:r>
              <a:rPr spc="-25" dirty="0"/>
              <a:t>(2</a:t>
            </a:r>
            <a:r>
              <a:rPr spc="-15" dirty="0"/>
              <a:t>)</a:t>
            </a:r>
          </a:p>
        </p:txBody>
      </p:sp>
      <p:sp>
        <p:nvSpPr>
          <p:cNvPr id="1048803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>
              <a:lnSpc>
                <a:spcPct val="100000"/>
              </a:lnSpc>
            </a:pPr>
            <a:fld id="{81D60167-4931-47E6-BA6A-407CBD079E47}" type="slidenum">
              <a:rPr dirty="0"/>
              <a:pPr marL="106680">
                <a:lnSpc>
                  <a:spcPct val="100000"/>
                </a:lnSpc>
              </a:pPr>
              <a:t>35</a:t>
            </a:fld>
            <a:endParaRPr dirty="0"/>
          </a:p>
        </p:txBody>
      </p:sp>
      <p:sp>
        <p:nvSpPr>
          <p:cNvPr id="1048804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840" marR="120650" indent="-358140">
              <a:lnSpc>
                <a:spcPct val="101899"/>
              </a:lnSpc>
              <a:buAutoNum type="arabicPeriod"/>
              <a:tabLst>
                <a:tab pos="370840" algn="l"/>
              </a:tabLst>
            </a:pPr>
            <a:r>
              <a:rPr spc="-10" dirty="0"/>
              <a:t>Wr</a:t>
            </a:r>
            <a:r>
              <a:rPr spc="-20" dirty="0"/>
              <a:t>i</a:t>
            </a:r>
            <a:r>
              <a:rPr spc="-5" dirty="0"/>
              <a:t>t</a:t>
            </a:r>
            <a:r>
              <a:rPr dirty="0"/>
              <a:t>e</a:t>
            </a:r>
            <a:r>
              <a:rPr spc="-10" dirty="0"/>
              <a:t> </a:t>
            </a:r>
            <a:r>
              <a:rPr spc="-15" dirty="0"/>
              <a:t>a</a:t>
            </a:r>
            <a:r>
              <a:rPr dirty="0"/>
              <a:t> </a:t>
            </a:r>
            <a:r>
              <a:rPr spc="-35" dirty="0"/>
              <a:t>p</a:t>
            </a:r>
            <a:r>
              <a:rPr spc="-10" dirty="0"/>
              <a:t>r</a:t>
            </a:r>
            <a:r>
              <a:rPr spc="-35" dirty="0"/>
              <a:t>o</a:t>
            </a:r>
            <a:r>
              <a:rPr spc="-20" dirty="0"/>
              <a:t>g</a:t>
            </a:r>
            <a:r>
              <a:rPr spc="-25" dirty="0"/>
              <a:t>r</a:t>
            </a:r>
            <a:r>
              <a:rPr spc="-20" dirty="0"/>
              <a:t>a</a:t>
            </a:r>
            <a:r>
              <a:rPr spc="-25" dirty="0"/>
              <a:t>m</a:t>
            </a:r>
            <a:r>
              <a:rPr spc="10" dirty="0"/>
              <a:t> </a:t>
            </a:r>
            <a:r>
              <a:rPr spc="-15" dirty="0"/>
              <a:t>t</a:t>
            </a:r>
            <a:r>
              <a:rPr spc="-30" dirty="0"/>
              <a:t>h</a:t>
            </a:r>
            <a:r>
              <a:rPr spc="-5" dirty="0"/>
              <a:t>a</a:t>
            </a:r>
            <a:r>
              <a:rPr dirty="0"/>
              <a:t>t</a:t>
            </a:r>
            <a:r>
              <a:rPr spc="-5" dirty="0"/>
              <a:t> </a:t>
            </a:r>
            <a:r>
              <a:rPr spc="-10" dirty="0"/>
              <a:t>r</a:t>
            </a:r>
            <a:r>
              <a:rPr spc="-20" dirty="0"/>
              <a:t>ea</a:t>
            </a:r>
            <a:r>
              <a:rPr spc="-35" dirty="0"/>
              <a:t>d</a:t>
            </a:r>
            <a:r>
              <a:rPr spc="-15" dirty="0"/>
              <a:t>s</a:t>
            </a:r>
            <a:r>
              <a:rPr spc="5" dirty="0"/>
              <a:t> </a:t>
            </a:r>
            <a:r>
              <a:rPr spc="-5" dirty="0"/>
              <a:t>t</a:t>
            </a:r>
            <a:r>
              <a:rPr dirty="0"/>
              <a:t>w</a:t>
            </a:r>
            <a:r>
              <a:rPr spc="-20" dirty="0"/>
              <a:t>o</a:t>
            </a:r>
            <a:r>
              <a:rPr spc="-10" dirty="0"/>
              <a:t> </a:t>
            </a:r>
            <a:r>
              <a:rPr spc="-20" dirty="0"/>
              <a:t>p</a:t>
            </a:r>
            <a:r>
              <a:rPr spc="-35" dirty="0"/>
              <a:t>o</a:t>
            </a:r>
            <a:r>
              <a:rPr spc="-15" dirty="0"/>
              <a:t>s</a:t>
            </a:r>
            <a:r>
              <a:rPr spc="-10" dirty="0"/>
              <a:t>i</a:t>
            </a:r>
            <a:r>
              <a:rPr spc="-20" dirty="0"/>
              <a:t>ti</a:t>
            </a:r>
            <a:r>
              <a:rPr spc="-10" dirty="0"/>
              <a:t>v</a:t>
            </a:r>
            <a:r>
              <a:rPr spc="-15" dirty="0"/>
              <a:t>e </a:t>
            </a:r>
            <a:r>
              <a:rPr spc="-10" dirty="0"/>
              <a:t>i</a:t>
            </a:r>
            <a:r>
              <a:rPr spc="-5" dirty="0"/>
              <a:t>n</a:t>
            </a:r>
            <a:r>
              <a:rPr spc="-15" dirty="0"/>
              <a:t>t</a:t>
            </a:r>
            <a:r>
              <a:rPr spc="-20" dirty="0"/>
              <a:t>e</a:t>
            </a:r>
            <a:r>
              <a:rPr spc="-35" dirty="0"/>
              <a:t>g</a:t>
            </a:r>
            <a:r>
              <a:rPr spc="-20" dirty="0"/>
              <a:t>e</a:t>
            </a:r>
            <a:r>
              <a:rPr spc="-10" dirty="0"/>
              <a:t>r </a:t>
            </a:r>
            <a:r>
              <a:rPr spc="-25" dirty="0"/>
              <a:t>n</a:t>
            </a:r>
            <a:r>
              <a:rPr spc="-30" dirty="0"/>
              <a:t>u</a:t>
            </a:r>
            <a:r>
              <a:rPr spc="5" dirty="0"/>
              <a:t>m</a:t>
            </a:r>
            <a:r>
              <a:rPr spc="-20" dirty="0"/>
              <a:t>be</a:t>
            </a:r>
            <a:r>
              <a:rPr spc="-25" dirty="0"/>
              <a:t>r</a:t>
            </a:r>
            <a:r>
              <a:rPr spc="-15" dirty="0"/>
              <a:t>s</a:t>
            </a:r>
            <a:r>
              <a:rPr spc="-5" dirty="0"/>
              <a:t> </a:t>
            </a:r>
            <a:r>
              <a:rPr spc="-20" dirty="0"/>
              <a:t>a</a:t>
            </a:r>
            <a:r>
              <a:rPr spc="-15" dirty="0"/>
              <a:t>n</a:t>
            </a:r>
            <a:r>
              <a:rPr spc="-20" dirty="0"/>
              <a:t>d</a:t>
            </a:r>
            <a:r>
              <a:rPr spc="-10" dirty="0"/>
              <a:t> </a:t>
            </a:r>
            <a:r>
              <a:rPr spc="-20" dirty="0"/>
              <a:t>p</a:t>
            </a:r>
            <a:r>
              <a:rPr spc="-25" dirty="0"/>
              <a:t>r</a:t>
            </a:r>
            <a:r>
              <a:rPr spc="-20" dirty="0"/>
              <a:t>int</a:t>
            </a:r>
            <a:r>
              <a:rPr spc="-15" dirty="0"/>
              <a:t>s</a:t>
            </a:r>
            <a:r>
              <a:rPr dirty="0"/>
              <a:t> </a:t>
            </a:r>
            <a:r>
              <a:rPr spc="-30" dirty="0"/>
              <a:t>h</a:t>
            </a:r>
            <a:r>
              <a:rPr spc="-20" dirty="0"/>
              <a:t>o</a:t>
            </a:r>
            <a:r>
              <a:rPr dirty="0"/>
              <a:t>w</a:t>
            </a:r>
            <a:r>
              <a:rPr spc="5" dirty="0"/>
              <a:t> </a:t>
            </a:r>
            <a:r>
              <a:rPr spc="-10" dirty="0"/>
              <a:t>m</a:t>
            </a:r>
            <a:r>
              <a:rPr spc="-20" dirty="0"/>
              <a:t>an</a:t>
            </a:r>
            <a:r>
              <a:rPr spc="-15" dirty="0"/>
              <a:t>y</a:t>
            </a:r>
            <a:r>
              <a:rPr spc="5" dirty="0"/>
              <a:t> </a:t>
            </a:r>
            <a:r>
              <a:rPr spc="-25" dirty="0"/>
              <a:t>n</a:t>
            </a:r>
            <a:r>
              <a:rPr spc="-30" dirty="0"/>
              <a:t>u</a:t>
            </a:r>
            <a:r>
              <a:rPr spc="5" dirty="0"/>
              <a:t>m</a:t>
            </a:r>
            <a:r>
              <a:rPr spc="-20" dirty="0"/>
              <a:t>be</a:t>
            </a:r>
            <a:r>
              <a:rPr spc="-25" dirty="0"/>
              <a:t>r</a:t>
            </a:r>
            <a:r>
              <a:rPr spc="-15" dirty="0"/>
              <a:t>s</a:t>
            </a:r>
            <a:r>
              <a:rPr spc="-10" dirty="0"/>
              <a:t> </a:t>
            </a:r>
            <a:r>
              <a:rPr spc="-20" dirty="0">
                <a:solidFill>
                  <a:srgbClr val="D9ECF1"/>
                </a:solidFill>
                <a:latin typeface="Consolas"/>
                <a:cs typeface="Consolas"/>
              </a:rPr>
              <a:t>p</a:t>
            </a:r>
            <a:r>
              <a:rPr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pc="-20" dirty="0"/>
              <a:t>e</a:t>
            </a:r>
            <a:r>
              <a:rPr spc="5" dirty="0"/>
              <a:t>x</a:t>
            </a:r>
            <a:r>
              <a:rPr spc="-20" dirty="0"/>
              <a:t>i</a:t>
            </a:r>
            <a:r>
              <a:rPr spc="-15" dirty="0"/>
              <a:t>s</a:t>
            </a:r>
            <a:r>
              <a:rPr dirty="0"/>
              <a:t>t </a:t>
            </a:r>
            <a:r>
              <a:rPr spc="-20" dirty="0"/>
              <a:t>be</a:t>
            </a:r>
            <a:r>
              <a:rPr spc="-5" dirty="0"/>
              <a:t>t</a:t>
            </a:r>
            <a:r>
              <a:rPr spc="-10" dirty="0"/>
              <a:t>w</a:t>
            </a:r>
            <a:r>
              <a:rPr spc="-20" dirty="0"/>
              <a:t>een</a:t>
            </a:r>
            <a:r>
              <a:rPr dirty="0"/>
              <a:t> </a:t>
            </a:r>
            <a:r>
              <a:rPr spc="-15" dirty="0"/>
              <a:t>t</a:t>
            </a:r>
            <a:r>
              <a:rPr spc="-30" dirty="0"/>
              <a:t>h</a:t>
            </a:r>
            <a:r>
              <a:rPr spc="-20" dirty="0"/>
              <a:t>e</a:t>
            </a:r>
            <a:r>
              <a:rPr dirty="0"/>
              <a:t>m</a:t>
            </a:r>
            <a:r>
              <a:rPr spc="5" dirty="0"/>
              <a:t> </a:t>
            </a:r>
            <a:r>
              <a:rPr spc="-25" dirty="0"/>
              <a:t>s</a:t>
            </a:r>
            <a:r>
              <a:rPr spc="-20" dirty="0"/>
              <a:t>u</a:t>
            </a:r>
            <a:r>
              <a:rPr spc="-25" dirty="0"/>
              <a:t>c</a:t>
            </a:r>
            <a:r>
              <a:rPr spc="-20" dirty="0"/>
              <a:t>h</a:t>
            </a:r>
            <a:r>
              <a:rPr spc="-5" dirty="0"/>
              <a:t> </a:t>
            </a:r>
            <a:r>
              <a:rPr spc="-15" dirty="0"/>
              <a:t>t</a:t>
            </a:r>
            <a:r>
              <a:rPr spc="-30" dirty="0"/>
              <a:t>h</a:t>
            </a:r>
            <a:r>
              <a:rPr spc="-5" dirty="0"/>
              <a:t>a</a:t>
            </a:r>
            <a:r>
              <a:rPr dirty="0"/>
              <a:t>t</a:t>
            </a:r>
            <a:r>
              <a:rPr spc="-5" dirty="0"/>
              <a:t> </a:t>
            </a:r>
            <a:r>
              <a:rPr spc="-20" dirty="0"/>
              <a:t>t</a:t>
            </a:r>
            <a:r>
              <a:rPr spc="-30" dirty="0"/>
              <a:t>h</a:t>
            </a:r>
            <a:r>
              <a:rPr spc="-15" dirty="0"/>
              <a:t>e</a:t>
            </a:r>
            <a:r>
              <a:rPr spc="-5" dirty="0"/>
              <a:t> </a:t>
            </a:r>
            <a:r>
              <a:rPr spc="-25" dirty="0"/>
              <a:t>r</a:t>
            </a:r>
            <a:r>
              <a:rPr spc="-20" dirty="0"/>
              <a:t>e</a:t>
            </a:r>
            <a:r>
              <a:rPr spc="-10" dirty="0"/>
              <a:t>mi</a:t>
            </a:r>
            <a:r>
              <a:rPr spc="-25" dirty="0"/>
              <a:t>nde</a:t>
            </a:r>
            <a:r>
              <a:rPr spc="-10" dirty="0"/>
              <a:t>r</a:t>
            </a:r>
            <a:r>
              <a:rPr spc="-20" dirty="0"/>
              <a:t> o</a:t>
            </a:r>
            <a:r>
              <a:rPr dirty="0"/>
              <a:t>f</a:t>
            </a:r>
            <a:r>
              <a:rPr spc="-10" dirty="0"/>
              <a:t> </a:t>
            </a:r>
            <a:r>
              <a:rPr spc="-20" dirty="0"/>
              <a:t>t</a:t>
            </a:r>
            <a:r>
              <a:rPr spc="-30" dirty="0"/>
              <a:t>h</a:t>
            </a:r>
            <a:r>
              <a:rPr spc="-15" dirty="0"/>
              <a:t>e </a:t>
            </a:r>
            <a:r>
              <a:rPr spc="-25" dirty="0"/>
              <a:t>d</a:t>
            </a:r>
            <a:r>
              <a:rPr spc="-10" dirty="0"/>
              <a:t>iv</a:t>
            </a:r>
            <a:r>
              <a:rPr spc="-20" dirty="0"/>
              <a:t>i</a:t>
            </a:r>
            <a:r>
              <a:rPr spc="-15" dirty="0"/>
              <a:t>s</a:t>
            </a:r>
            <a:r>
              <a:rPr spc="-20" dirty="0"/>
              <a:t>ion</a:t>
            </a:r>
            <a:r>
              <a:rPr spc="-10" dirty="0"/>
              <a:t> </a:t>
            </a:r>
            <a:r>
              <a:rPr spc="-25" dirty="0"/>
              <a:t>b</a:t>
            </a:r>
            <a:r>
              <a:rPr spc="-15" dirty="0"/>
              <a:t>y</a:t>
            </a:r>
            <a:r>
              <a:rPr spc="5" dirty="0"/>
              <a:t> </a:t>
            </a:r>
            <a:r>
              <a:rPr spc="-20" dirty="0">
                <a:latin typeface="Consolas"/>
                <a:cs typeface="Consolas"/>
              </a:rPr>
              <a:t>5</a:t>
            </a:r>
            <a:r>
              <a:rPr spc="-969" dirty="0">
                <a:latin typeface="Consolas"/>
                <a:cs typeface="Consolas"/>
              </a:rPr>
              <a:t> </a:t>
            </a:r>
            <a:r>
              <a:rPr spc="-10" dirty="0"/>
              <a:t>i</a:t>
            </a:r>
            <a:r>
              <a:rPr spc="-15" dirty="0"/>
              <a:t>s</a:t>
            </a:r>
            <a:r>
              <a:rPr spc="-5" dirty="0"/>
              <a:t> </a:t>
            </a:r>
            <a:r>
              <a:rPr spc="-20" dirty="0">
                <a:latin typeface="Consolas"/>
                <a:cs typeface="Consolas"/>
              </a:rPr>
              <a:t>0</a:t>
            </a:r>
            <a:r>
              <a:rPr spc="-969" dirty="0">
                <a:latin typeface="Consolas"/>
                <a:cs typeface="Consolas"/>
              </a:rPr>
              <a:t> </a:t>
            </a:r>
            <a:r>
              <a:rPr spc="-10" dirty="0"/>
              <a:t>(</a:t>
            </a:r>
            <a:r>
              <a:rPr spc="-20" dirty="0"/>
              <a:t>i</a:t>
            </a:r>
            <a:r>
              <a:rPr spc="-25" dirty="0"/>
              <a:t>nc</a:t>
            </a:r>
            <a:r>
              <a:rPr dirty="0"/>
              <a:t>l</a:t>
            </a:r>
            <a:r>
              <a:rPr spc="-20" dirty="0"/>
              <a:t>u</a:t>
            </a:r>
            <a:r>
              <a:rPr spc="-15" dirty="0"/>
              <a:t>s</a:t>
            </a:r>
            <a:r>
              <a:rPr spc="-20" dirty="0"/>
              <a:t>i</a:t>
            </a:r>
            <a:r>
              <a:rPr spc="-10" dirty="0"/>
              <a:t>v</a:t>
            </a:r>
            <a:r>
              <a:rPr spc="-20" dirty="0"/>
              <a:t>e</a:t>
            </a:r>
            <a:r>
              <a:rPr spc="-15" dirty="0"/>
              <a:t>)</a:t>
            </a:r>
            <a:r>
              <a:rPr dirty="0"/>
              <a:t>.</a:t>
            </a:r>
            <a:r>
              <a:rPr spc="-5" dirty="0"/>
              <a:t> </a:t>
            </a:r>
            <a:r>
              <a:rPr spc="-20" dirty="0"/>
              <a:t>E</a:t>
            </a:r>
            <a:r>
              <a:rPr spc="-5" dirty="0"/>
              <a:t>xa</a:t>
            </a:r>
            <a:r>
              <a:rPr spc="5" dirty="0"/>
              <a:t>m</a:t>
            </a:r>
            <a:r>
              <a:rPr spc="-35" dirty="0"/>
              <a:t>p</a:t>
            </a:r>
            <a:r>
              <a:rPr dirty="0"/>
              <a:t>l</a:t>
            </a:r>
            <a:r>
              <a:rPr spc="-20" dirty="0"/>
              <a:t>e</a:t>
            </a:r>
            <a:r>
              <a:rPr dirty="0"/>
              <a:t>:</a:t>
            </a:r>
            <a:r>
              <a:rPr spc="-10" dirty="0"/>
              <a:t> </a:t>
            </a:r>
            <a:r>
              <a:rPr spc="-20" dirty="0">
                <a:solidFill>
                  <a:srgbClr val="D9ECF1"/>
                </a:solidFill>
                <a:latin typeface="Consolas"/>
                <a:cs typeface="Consolas"/>
              </a:rPr>
              <a:t>p(</a:t>
            </a:r>
            <a:r>
              <a:rPr spc="-35" dirty="0">
                <a:solidFill>
                  <a:srgbClr val="D9ECF1"/>
                </a:solidFill>
                <a:latin typeface="Consolas"/>
                <a:cs typeface="Consolas"/>
              </a:rPr>
              <a:t>1</a:t>
            </a:r>
            <a:r>
              <a:rPr spc="-20" dirty="0">
                <a:solidFill>
                  <a:srgbClr val="D9ECF1"/>
                </a:solidFill>
                <a:latin typeface="Consolas"/>
                <a:cs typeface="Consolas"/>
              </a:rPr>
              <a:t>7</a:t>
            </a:r>
            <a:r>
              <a:rPr spc="-35" dirty="0">
                <a:solidFill>
                  <a:srgbClr val="D9ECF1"/>
                </a:solidFill>
                <a:latin typeface="Consolas"/>
                <a:cs typeface="Consolas"/>
              </a:rPr>
              <a:t>,</a:t>
            </a:r>
            <a:r>
              <a:rPr spc="-20" dirty="0">
                <a:solidFill>
                  <a:srgbClr val="D9ECF1"/>
                </a:solidFill>
                <a:latin typeface="Consolas"/>
                <a:cs typeface="Consolas"/>
              </a:rPr>
              <a:t>2</a:t>
            </a:r>
            <a:r>
              <a:rPr spc="-35" dirty="0">
                <a:solidFill>
                  <a:srgbClr val="D9ECF1"/>
                </a:solidFill>
                <a:latin typeface="Consolas"/>
                <a:cs typeface="Consolas"/>
              </a:rPr>
              <a:t>5</a:t>
            </a:r>
            <a:r>
              <a:rPr spc="-20" dirty="0">
                <a:solidFill>
                  <a:srgbClr val="D9ECF1"/>
                </a:solidFill>
                <a:latin typeface="Consolas"/>
                <a:cs typeface="Consolas"/>
              </a:rPr>
              <a:t>)</a:t>
            </a:r>
            <a:r>
              <a:rPr spc="-96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pc="-20" dirty="0">
                <a:solidFill>
                  <a:srgbClr val="D9ECF1"/>
                </a:solidFill>
                <a:latin typeface="Consolas"/>
                <a:cs typeface="Consolas"/>
              </a:rPr>
              <a:t>=</a:t>
            </a:r>
            <a:r>
              <a:rPr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pc="-30" dirty="0">
                <a:solidFill>
                  <a:srgbClr val="D9ECF1"/>
                </a:solidFill>
                <a:latin typeface="Consolas"/>
                <a:cs typeface="Consolas"/>
              </a:rPr>
              <a:t>2</a:t>
            </a:r>
            <a:r>
              <a:rPr dirty="0"/>
              <a:t>.</a:t>
            </a:r>
          </a:p>
          <a:p>
            <a:pPr marL="370840" marR="192405" indent="-358140">
              <a:lnSpc>
                <a:spcPct val="101800"/>
              </a:lnSpc>
              <a:spcBef>
                <a:spcPts val="1200"/>
              </a:spcBef>
              <a:buAutoNum type="arabicPeriod"/>
              <a:tabLst>
                <a:tab pos="370840" algn="l"/>
              </a:tabLst>
            </a:pPr>
            <a:r>
              <a:rPr spc="-10" dirty="0"/>
              <a:t>Wr</a:t>
            </a:r>
            <a:r>
              <a:rPr spc="-20" dirty="0"/>
              <a:t>i</a:t>
            </a:r>
            <a:r>
              <a:rPr spc="-5" dirty="0"/>
              <a:t>t</a:t>
            </a:r>
            <a:r>
              <a:rPr dirty="0"/>
              <a:t>e</a:t>
            </a:r>
            <a:r>
              <a:rPr spc="-10" dirty="0"/>
              <a:t> </a:t>
            </a:r>
            <a:r>
              <a:rPr spc="-15" dirty="0"/>
              <a:t>a</a:t>
            </a:r>
            <a:r>
              <a:rPr dirty="0"/>
              <a:t> </a:t>
            </a:r>
            <a:r>
              <a:rPr spc="-35" dirty="0"/>
              <a:t>p</a:t>
            </a:r>
            <a:r>
              <a:rPr spc="-10" dirty="0"/>
              <a:t>r</a:t>
            </a:r>
            <a:r>
              <a:rPr spc="-35" dirty="0"/>
              <a:t>o</a:t>
            </a:r>
            <a:r>
              <a:rPr spc="-20" dirty="0"/>
              <a:t>g</a:t>
            </a:r>
            <a:r>
              <a:rPr spc="-25" dirty="0"/>
              <a:t>r</a:t>
            </a:r>
            <a:r>
              <a:rPr spc="-20" dirty="0"/>
              <a:t>a</a:t>
            </a:r>
            <a:r>
              <a:rPr spc="-25" dirty="0"/>
              <a:t>m</a:t>
            </a:r>
            <a:r>
              <a:rPr spc="10" dirty="0"/>
              <a:t> </a:t>
            </a:r>
            <a:r>
              <a:rPr spc="-15" dirty="0"/>
              <a:t>t</a:t>
            </a:r>
            <a:r>
              <a:rPr spc="-30" dirty="0"/>
              <a:t>h</a:t>
            </a:r>
            <a:r>
              <a:rPr spc="-5" dirty="0"/>
              <a:t>a</a:t>
            </a:r>
            <a:r>
              <a:rPr dirty="0"/>
              <a:t>t</a:t>
            </a:r>
            <a:r>
              <a:rPr spc="-5" dirty="0"/>
              <a:t> </a:t>
            </a:r>
            <a:r>
              <a:rPr spc="-20" dirty="0"/>
              <a:t>ge</a:t>
            </a:r>
            <a:r>
              <a:rPr spc="-5" dirty="0"/>
              <a:t>t</a:t>
            </a:r>
            <a:r>
              <a:rPr dirty="0"/>
              <a:t>s</a:t>
            </a:r>
            <a:r>
              <a:rPr spc="-5" dirty="0"/>
              <a:t> </a:t>
            </a:r>
            <a:r>
              <a:rPr spc="-15" dirty="0"/>
              <a:t>t</a:t>
            </a:r>
            <a:r>
              <a:rPr spc="10" dirty="0"/>
              <a:t>w</a:t>
            </a:r>
            <a:r>
              <a:rPr spc="-20" dirty="0"/>
              <a:t>o</a:t>
            </a:r>
            <a:r>
              <a:rPr spc="-10" dirty="0"/>
              <a:t> </a:t>
            </a:r>
            <a:r>
              <a:rPr spc="-25" dirty="0"/>
              <a:t>n</a:t>
            </a:r>
            <a:r>
              <a:rPr spc="-30" dirty="0"/>
              <a:t>u</a:t>
            </a:r>
            <a:r>
              <a:rPr spc="5" dirty="0"/>
              <a:t>m</a:t>
            </a:r>
            <a:r>
              <a:rPr spc="-20" dirty="0"/>
              <a:t>be</a:t>
            </a:r>
            <a:r>
              <a:rPr spc="-25" dirty="0"/>
              <a:t>r</a:t>
            </a:r>
            <a:r>
              <a:rPr spc="-15" dirty="0"/>
              <a:t>s</a:t>
            </a:r>
            <a:r>
              <a:rPr spc="-5" dirty="0"/>
              <a:t> </a:t>
            </a:r>
            <a:r>
              <a:rPr dirty="0"/>
              <a:t>f</a:t>
            </a:r>
            <a:r>
              <a:rPr spc="-25" dirty="0"/>
              <a:t>r</a:t>
            </a:r>
            <a:r>
              <a:rPr spc="-20" dirty="0"/>
              <a:t>o</a:t>
            </a:r>
            <a:r>
              <a:rPr dirty="0"/>
              <a:t>m</a:t>
            </a:r>
            <a:r>
              <a:rPr spc="-5" dirty="0"/>
              <a:t> </a:t>
            </a:r>
            <a:r>
              <a:rPr spc="-20" dirty="0"/>
              <a:t>t</a:t>
            </a:r>
            <a:r>
              <a:rPr spc="-30" dirty="0"/>
              <a:t>h</a:t>
            </a:r>
            <a:r>
              <a:rPr spc="-15" dirty="0"/>
              <a:t>e</a:t>
            </a:r>
            <a:r>
              <a:rPr spc="-10" dirty="0"/>
              <a:t> c</a:t>
            </a:r>
            <a:r>
              <a:rPr spc="-20" dirty="0"/>
              <a:t>o</a:t>
            </a:r>
            <a:r>
              <a:rPr spc="-35" dirty="0"/>
              <a:t>n</a:t>
            </a:r>
            <a:r>
              <a:rPr spc="-15" dirty="0"/>
              <a:t>s</a:t>
            </a:r>
            <a:r>
              <a:rPr spc="-20" dirty="0"/>
              <a:t>o</a:t>
            </a:r>
            <a:r>
              <a:rPr dirty="0"/>
              <a:t>l</a:t>
            </a:r>
            <a:r>
              <a:rPr spc="-15" dirty="0"/>
              <a:t>e </a:t>
            </a:r>
            <a:r>
              <a:rPr spc="-20" dirty="0"/>
              <a:t>and</a:t>
            </a:r>
            <a:r>
              <a:rPr spc="5" dirty="0"/>
              <a:t> </a:t>
            </a:r>
            <a:r>
              <a:rPr spc="-35" dirty="0"/>
              <a:t>p</a:t>
            </a:r>
            <a:r>
              <a:rPr spc="-10" dirty="0"/>
              <a:t>r</a:t>
            </a:r>
            <a:r>
              <a:rPr spc="-20" dirty="0"/>
              <a:t>i</a:t>
            </a:r>
            <a:r>
              <a:rPr spc="-5" dirty="0"/>
              <a:t>n</a:t>
            </a:r>
            <a:r>
              <a:rPr spc="-15" dirty="0"/>
              <a:t>ts</a:t>
            </a:r>
            <a:r>
              <a:rPr spc="5" dirty="0"/>
              <a:t> </a:t>
            </a:r>
            <a:r>
              <a:rPr spc="-20" dirty="0"/>
              <a:t>t</a:t>
            </a:r>
            <a:r>
              <a:rPr spc="-40" dirty="0"/>
              <a:t>h</a:t>
            </a:r>
            <a:r>
              <a:rPr spc="-15" dirty="0"/>
              <a:t>e</a:t>
            </a:r>
            <a:r>
              <a:rPr spc="-5" dirty="0"/>
              <a:t> </a:t>
            </a:r>
            <a:r>
              <a:rPr spc="-35" dirty="0"/>
              <a:t>g</a:t>
            </a:r>
            <a:r>
              <a:rPr spc="-10" dirty="0"/>
              <a:t>r</a:t>
            </a:r>
            <a:r>
              <a:rPr spc="-35" dirty="0"/>
              <a:t>e</a:t>
            </a:r>
            <a:r>
              <a:rPr spc="-20" dirty="0"/>
              <a:t>ate</a:t>
            </a:r>
            <a:r>
              <a:rPr spc="-10" dirty="0"/>
              <a:t>r </a:t>
            </a:r>
            <a:r>
              <a:rPr spc="-35" dirty="0"/>
              <a:t>o</a:t>
            </a:r>
            <a:r>
              <a:rPr dirty="0"/>
              <a:t>f</a:t>
            </a:r>
            <a:r>
              <a:rPr spc="-5" dirty="0"/>
              <a:t> </a:t>
            </a:r>
            <a:r>
              <a:rPr spc="-20" dirty="0"/>
              <a:t>t</a:t>
            </a:r>
            <a:r>
              <a:rPr spc="-30" dirty="0"/>
              <a:t>h</a:t>
            </a:r>
            <a:r>
              <a:rPr spc="-35" dirty="0"/>
              <a:t>e</a:t>
            </a:r>
            <a:r>
              <a:rPr spc="5" dirty="0"/>
              <a:t>m</a:t>
            </a:r>
            <a:r>
              <a:rPr dirty="0"/>
              <a:t>. </a:t>
            </a:r>
            <a:r>
              <a:rPr spc="-20" dirty="0"/>
              <a:t>Do</a:t>
            </a:r>
            <a:r>
              <a:rPr spc="-35" dirty="0"/>
              <a:t>n</a:t>
            </a:r>
            <a:r>
              <a:rPr spc="-5" dirty="0"/>
              <a:t>’</a:t>
            </a:r>
            <a:r>
              <a:rPr dirty="0"/>
              <a:t>t</a:t>
            </a:r>
            <a:r>
              <a:rPr spc="-10" dirty="0"/>
              <a:t> </a:t>
            </a:r>
            <a:r>
              <a:rPr spc="-30" dirty="0"/>
              <a:t>u</a:t>
            </a:r>
            <a:r>
              <a:rPr spc="-15" dirty="0"/>
              <a:t>se</a:t>
            </a:r>
            <a:r>
              <a:rPr spc="-25" dirty="0"/>
              <a:t> </a:t>
            </a:r>
            <a:r>
              <a:rPr spc="-20" dirty="0">
                <a:solidFill>
                  <a:srgbClr val="D9ECF1"/>
                </a:solidFill>
                <a:latin typeface="Consolas"/>
                <a:cs typeface="Consolas"/>
              </a:rPr>
              <a:t>if </a:t>
            </a:r>
            <a:r>
              <a:rPr spc="-15" dirty="0"/>
              <a:t>s</a:t>
            </a:r>
            <a:r>
              <a:rPr spc="-5" dirty="0"/>
              <a:t>ta</a:t>
            </a:r>
            <a:r>
              <a:rPr spc="-15" dirty="0"/>
              <a:t>t</a:t>
            </a:r>
            <a:r>
              <a:rPr spc="-20" dirty="0"/>
              <a:t>e</a:t>
            </a:r>
            <a:r>
              <a:rPr spc="5" dirty="0"/>
              <a:t>m</a:t>
            </a:r>
            <a:r>
              <a:rPr spc="-20" dirty="0"/>
              <a:t>e</a:t>
            </a:r>
            <a:r>
              <a:rPr spc="-35" dirty="0"/>
              <a:t>n</a:t>
            </a:r>
            <a:r>
              <a:rPr spc="-5" dirty="0"/>
              <a:t>t</a:t>
            </a:r>
            <a:r>
              <a:rPr dirty="0"/>
              <a:t>s.</a:t>
            </a:r>
          </a:p>
          <a:p>
            <a:pPr marL="370840" marR="5080" indent="-358140">
              <a:lnSpc>
                <a:spcPct val="101800"/>
              </a:lnSpc>
              <a:spcBef>
                <a:spcPts val="1200"/>
              </a:spcBef>
              <a:buAutoNum type="arabicPeriod"/>
              <a:tabLst>
                <a:tab pos="370840" algn="l"/>
              </a:tabLst>
            </a:pPr>
            <a:r>
              <a:rPr spc="-10" dirty="0"/>
              <a:t>Wr</a:t>
            </a:r>
            <a:r>
              <a:rPr spc="-20" dirty="0"/>
              <a:t>i</a:t>
            </a:r>
            <a:r>
              <a:rPr spc="-5" dirty="0"/>
              <a:t>t</a:t>
            </a:r>
            <a:r>
              <a:rPr dirty="0"/>
              <a:t>e</a:t>
            </a:r>
            <a:r>
              <a:rPr spc="-10" dirty="0"/>
              <a:t> </a:t>
            </a:r>
            <a:r>
              <a:rPr spc="-15" dirty="0"/>
              <a:t>a</a:t>
            </a:r>
            <a:r>
              <a:rPr dirty="0"/>
              <a:t> </a:t>
            </a:r>
            <a:r>
              <a:rPr spc="-35" dirty="0"/>
              <a:t>p</a:t>
            </a:r>
            <a:r>
              <a:rPr spc="-10" dirty="0"/>
              <a:t>r</a:t>
            </a:r>
            <a:r>
              <a:rPr spc="-35" dirty="0"/>
              <a:t>o</a:t>
            </a:r>
            <a:r>
              <a:rPr spc="-20" dirty="0"/>
              <a:t>g</a:t>
            </a:r>
            <a:r>
              <a:rPr spc="-25" dirty="0"/>
              <a:t>r</a:t>
            </a:r>
            <a:r>
              <a:rPr spc="-20" dirty="0"/>
              <a:t>a</a:t>
            </a:r>
            <a:r>
              <a:rPr spc="-25" dirty="0"/>
              <a:t>m</a:t>
            </a:r>
            <a:r>
              <a:rPr spc="10" dirty="0"/>
              <a:t> </a:t>
            </a:r>
            <a:r>
              <a:rPr spc="-15" dirty="0"/>
              <a:t>t</a:t>
            </a:r>
            <a:r>
              <a:rPr spc="-30" dirty="0"/>
              <a:t>h</a:t>
            </a:r>
            <a:r>
              <a:rPr spc="-5" dirty="0"/>
              <a:t>a</a:t>
            </a:r>
            <a:r>
              <a:rPr dirty="0"/>
              <a:t>t</a:t>
            </a:r>
            <a:r>
              <a:rPr spc="-5" dirty="0"/>
              <a:t> </a:t>
            </a:r>
            <a:r>
              <a:rPr spc="-10" dirty="0"/>
              <a:t>r</a:t>
            </a:r>
            <a:r>
              <a:rPr spc="-20" dirty="0"/>
              <a:t>ea</a:t>
            </a:r>
            <a:r>
              <a:rPr spc="-35" dirty="0"/>
              <a:t>d</a:t>
            </a:r>
            <a:r>
              <a:rPr spc="-15" dirty="0"/>
              <a:t>s</a:t>
            </a:r>
            <a:r>
              <a:rPr spc="5" dirty="0"/>
              <a:t> </a:t>
            </a:r>
            <a:r>
              <a:rPr spc="-20" dirty="0"/>
              <a:t>t</a:t>
            </a:r>
            <a:r>
              <a:rPr spc="-30" dirty="0"/>
              <a:t>h</a:t>
            </a:r>
            <a:r>
              <a:rPr spc="-15" dirty="0"/>
              <a:t>e </a:t>
            </a:r>
            <a:r>
              <a:rPr spc="-10" dirty="0"/>
              <a:t>c</a:t>
            </a:r>
            <a:r>
              <a:rPr spc="-35" dirty="0"/>
              <a:t>o</a:t>
            </a:r>
            <a:r>
              <a:rPr spc="-20" dirty="0"/>
              <a:t>e</a:t>
            </a:r>
            <a:r>
              <a:rPr spc="-10" dirty="0"/>
              <a:t>f</a:t>
            </a:r>
            <a:r>
              <a:rPr dirty="0"/>
              <a:t>f</a:t>
            </a:r>
            <a:r>
              <a:rPr spc="-20" dirty="0"/>
              <a:t>i</a:t>
            </a:r>
            <a:r>
              <a:rPr spc="-10" dirty="0"/>
              <a:t>c</a:t>
            </a:r>
            <a:r>
              <a:rPr spc="-20" dirty="0"/>
              <a:t>ie</a:t>
            </a:r>
            <a:r>
              <a:rPr spc="-5" dirty="0"/>
              <a:t>n</a:t>
            </a:r>
            <a:r>
              <a:rPr spc="-15" dirty="0"/>
              <a:t>ts</a:t>
            </a:r>
            <a:r>
              <a:rPr dirty="0"/>
              <a:t> </a:t>
            </a:r>
            <a:r>
              <a:rPr spc="-2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pc="-10" dirty="0"/>
              <a:t>,</a:t>
            </a:r>
            <a:r>
              <a:rPr spc="-5" dirty="0"/>
              <a:t> </a:t>
            </a:r>
            <a:r>
              <a:rPr spc="-20" dirty="0">
                <a:solidFill>
                  <a:srgbClr val="D9ECF1"/>
                </a:solidFill>
                <a:latin typeface="Consolas"/>
                <a:cs typeface="Consolas"/>
              </a:rPr>
              <a:t>b</a:t>
            </a:r>
            <a:r>
              <a:rPr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pc="-20" dirty="0"/>
              <a:t>and</a:t>
            </a:r>
            <a:r>
              <a:rPr spc="5" dirty="0"/>
              <a:t> </a:t>
            </a:r>
            <a:r>
              <a:rPr spc="-20" dirty="0">
                <a:solidFill>
                  <a:srgbClr val="D9ECF1"/>
                </a:solidFill>
                <a:latin typeface="Consolas"/>
                <a:cs typeface="Consolas"/>
              </a:rPr>
              <a:t>c </a:t>
            </a:r>
            <a:r>
              <a:rPr spc="-20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spc="-15" dirty="0"/>
              <a:t>a</a:t>
            </a:r>
            <a:r>
              <a:rPr spc="-10" dirty="0"/>
              <a:t> </a:t>
            </a:r>
            <a:r>
              <a:rPr spc="-20" dirty="0"/>
              <a:t>q</a:t>
            </a:r>
            <a:r>
              <a:rPr spc="-30" dirty="0"/>
              <a:t>u</a:t>
            </a:r>
            <a:r>
              <a:rPr spc="-20" dirty="0"/>
              <a:t>ad</a:t>
            </a:r>
            <a:r>
              <a:rPr spc="-10" dirty="0"/>
              <a:t>r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i</a:t>
            </a:r>
            <a:r>
              <a:rPr spc="-15" dirty="0"/>
              <a:t>c</a:t>
            </a:r>
            <a:r>
              <a:rPr spc="-5" dirty="0"/>
              <a:t> </a:t>
            </a:r>
            <a:r>
              <a:rPr spc="-20" dirty="0"/>
              <a:t>e</a:t>
            </a:r>
            <a:r>
              <a:rPr spc="-35" dirty="0"/>
              <a:t>q</a:t>
            </a:r>
            <a:r>
              <a:rPr spc="-20" dirty="0"/>
              <a:t>u</a:t>
            </a:r>
            <a:r>
              <a:rPr spc="-5" dirty="0"/>
              <a:t>a</a:t>
            </a:r>
            <a:r>
              <a:rPr spc="-15" dirty="0"/>
              <a:t>t</a:t>
            </a:r>
            <a:r>
              <a:rPr spc="-10" dirty="0"/>
              <a:t>i</a:t>
            </a:r>
            <a:r>
              <a:rPr spc="-20" dirty="0"/>
              <a:t>on</a:t>
            </a:r>
            <a:r>
              <a:rPr spc="-10" dirty="0"/>
              <a:t> </a:t>
            </a:r>
            <a:r>
              <a:rPr spc="-2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i="1" spc="-30" dirty="0">
                <a:solidFill>
                  <a:srgbClr val="D9ECF1"/>
                </a:solidFill>
                <a:latin typeface="Consolas"/>
                <a:cs typeface="Consolas"/>
              </a:rPr>
              <a:t>x</a:t>
            </a:r>
            <a:r>
              <a:rPr sz="2400" baseline="29513" dirty="0">
                <a:solidFill>
                  <a:srgbClr val="D9ECF1"/>
                </a:solidFill>
                <a:latin typeface="Consolas"/>
                <a:cs typeface="Consolas"/>
              </a:rPr>
              <a:t>2</a:t>
            </a:r>
            <a:r>
              <a:rPr sz="2800" spc="-20" dirty="0">
                <a:solidFill>
                  <a:srgbClr val="D9ECF1"/>
                </a:solidFill>
                <a:latin typeface="Consolas"/>
                <a:cs typeface="Consolas"/>
              </a:rPr>
              <a:t>+</a:t>
            </a:r>
            <a:r>
              <a:rPr sz="2800" spc="-30" dirty="0">
                <a:solidFill>
                  <a:srgbClr val="D9ECF1"/>
                </a:solidFill>
                <a:latin typeface="Consolas"/>
                <a:cs typeface="Consolas"/>
              </a:rPr>
              <a:t>b</a:t>
            </a:r>
            <a:r>
              <a:rPr sz="2800" i="1" spc="-20" dirty="0">
                <a:solidFill>
                  <a:srgbClr val="D9ECF1"/>
                </a:solidFill>
                <a:latin typeface="Consolas"/>
                <a:cs typeface="Consolas"/>
              </a:rPr>
              <a:t>x</a:t>
            </a:r>
            <a:r>
              <a:rPr sz="2800" spc="-20" dirty="0">
                <a:solidFill>
                  <a:srgbClr val="D9ECF1"/>
                </a:solidFill>
                <a:latin typeface="Consolas"/>
                <a:cs typeface="Consolas"/>
              </a:rPr>
              <a:t>+</a:t>
            </a:r>
            <a:r>
              <a:rPr sz="2800" spc="-35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2800" spc="-20" dirty="0">
                <a:solidFill>
                  <a:srgbClr val="D9ECF1"/>
                </a:solidFill>
                <a:latin typeface="Consolas"/>
                <a:cs typeface="Consolas"/>
              </a:rPr>
              <a:t>=0</a:t>
            </a:r>
            <a:r>
              <a:rPr sz="2800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spc="-20" dirty="0"/>
              <a:t>and</a:t>
            </a:r>
            <a:r>
              <a:rPr sz="2800" spc="-5" dirty="0"/>
              <a:t> </a:t>
            </a:r>
            <a:r>
              <a:rPr sz="2800" spc="-15" dirty="0"/>
              <a:t>s</a:t>
            </a:r>
            <a:r>
              <a:rPr sz="2800" spc="-20" dirty="0"/>
              <a:t>o</a:t>
            </a:r>
            <a:r>
              <a:rPr sz="2800" dirty="0"/>
              <a:t>l</a:t>
            </a:r>
            <a:r>
              <a:rPr sz="2800" spc="-15" dirty="0"/>
              <a:t>v</a:t>
            </a:r>
            <a:r>
              <a:rPr sz="2800" spc="-20" dirty="0"/>
              <a:t>e</a:t>
            </a:r>
            <a:r>
              <a:rPr sz="2800" spc="-15" dirty="0"/>
              <a:t>s</a:t>
            </a:r>
            <a:r>
              <a:rPr sz="2800" spc="5" dirty="0"/>
              <a:t> </a:t>
            </a:r>
            <a:r>
              <a:rPr sz="2800" spc="-20" dirty="0"/>
              <a:t>i</a:t>
            </a:r>
            <a:r>
              <a:rPr sz="2800" dirty="0"/>
              <a:t>t </a:t>
            </a:r>
            <a:r>
              <a:rPr sz="2800" spc="-10" dirty="0"/>
              <a:t>(</a:t>
            </a:r>
            <a:r>
              <a:rPr sz="2800" spc="-35" dirty="0"/>
              <a:t>p</a:t>
            </a:r>
            <a:r>
              <a:rPr sz="2800" spc="-25" dirty="0"/>
              <a:t>r</a:t>
            </a:r>
            <a:r>
              <a:rPr sz="2800" spc="-10" dirty="0"/>
              <a:t>i</a:t>
            </a:r>
            <a:r>
              <a:rPr sz="2800" spc="-5" dirty="0"/>
              <a:t>n</a:t>
            </a:r>
            <a:r>
              <a:rPr sz="2800" spc="-15" dirty="0"/>
              <a:t>ts</a:t>
            </a:r>
            <a:r>
              <a:rPr sz="2800" spc="5" dirty="0"/>
              <a:t> </a:t>
            </a:r>
            <a:r>
              <a:rPr sz="2800" spc="-20" dirty="0"/>
              <a:t>i</a:t>
            </a:r>
            <a:r>
              <a:rPr sz="2800" spc="-5" dirty="0"/>
              <a:t>t</a:t>
            </a:r>
            <a:r>
              <a:rPr sz="2800" dirty="0"/>
              <a:t>s</a:t>
            </a:r>
            <a:r>
              <a:rPr sz="2800" spc="-5" dirty="0"/>
              <a:t> </a:t>
            </a:r>
            <a:r>
              <a:rPr sz="2800" spc="-25" dirty="0"/>
              <a:t>r</a:t>
            </a:r>
            <a:r>
              <a:rPr sz="2800" spc="-20" dirty="0"/>
              <a:t>e</a:t>
            </a:r>
            <a:r>
              <a:rPr sz="2800" spc="-5" dirty="0"/>
              <a:t>a</a:t>
            </a:r>
            <a:r>
              <a:rPr sz="2800" dirty="0"/>
              <a:t>l</a:t>
            </a:r>
            <a:r>
              <a:rPr sz="2800" spc="5" dirty="0"/>
              <a:t> </a:t>
            </a:r>
            <a:r>
              <a:rPr sz="2800" spc="-25" dirty="0"/>
              <a:t>r</a:t>
            </a:r>
            <a:r>
              <a:rPr sz="2800" spc="-20" dirty="0"/>
              <a:t>o</a:t>
            </a:r>
            <a:r>
              <a:rPr sz="2800" spc="-35" dirty="0"/>
              <a:t>o</a:t>
            </a:r>
            <a:r>
              <a:rPr sz="2800" spc="-5" dirty="0"/>
              <a:t>t</a:t>
            </a:r>
            <a:r>
              <a:rPr sz="2800" dirty="0"/>
              <a:t>s</a:t>
            </a:r>
            <a:r>
              <a:rPr sz="2800" spc="-15" dirty="0"/>
              <a:t>)</a:t>
            </a:r>
            <a:r>
              <a:rPr sz="2800" dirty="0"/>
              <a:t>.</a:t>
            </a:r>
            <a:endParaRPr sz="2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/>
          <a:p>
            <a:pPr marL="5828665">
              <a:lnSpc>
                <a:spcPct val="100000"/>
              </a:lnSpc>
            </a:pPr>
            <a:r>
              <a:rPr spc="-40" dirty="0"/>
              <a:t>E</a:t>
            </a:r>
            <a:r>
              <a:rPr spc="5" dirty="0"/>
              <a:t>x</a:t>
            </a:r>
            <a:r>
              <a:rPr spc="-20" dirty="0"/>
              <a:t>e</a:t>
            </a:r>
            <a:r>
              <a:rPr spc="-25" dirty="0"/>
              <a:t>rc</a:t>
            </a:r>
            <a:r>
              <a:rPr spc="-5" dirty="0"/>
              <a:t>i</a:t>
            </a:r>
            <a:r>
              <a:rPr spc="-25" dirty="0"/>
              <a:t>s</a:t>
            </a:r>
            <a:r>
              <a:rPr spc="-20" dirty="0"/>
              <a:t>es</a:t>
            </a:r>
            <a:r>
              <a:rPr dirty="0"/>
              <a:t> </a:t>
            </a:r>
            <a:r>
              <a:rPr spc="-10" dirty="0"/>
              <a:t>(</a:t>
            </a:r>
            <a:r>
              <a:rPr spc="-35" dirty="0"/>
              <a:t>3</a:t>
            </a:r>
            <a:r>
              <a:rPr spc="-15" dirty="0"/>
              <a:t>)</a:t>
            </a:r>
          </a:p>
        </p:txBody>
      </p:sp>
      <p:sp>
        <p:nvSpPr>
          <p:cNvPr id="1048807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>
              <a:lnSpc>
                <a:spcPct val="100000"/>
              </a:lnSpc>
            </a:pPr>
            <a:fld id="{81D60167-4931-47E6-BA6A-407CBD079E47}" type="slidenum">
              <a:rPr dirty="0"/>
              <a:pPr marL="106680">
                <a:lnSpc>
                  <a:spcPct val="100000"/>
                </a:lnSpc>
              </a:pPr>
              <a:t>36</a:t>
            </a:fld>
            <a:endParaRPr dirty="0"/>
          </a:p>
        </p:txBody>
      </p:sp>
      <p:sp>
        <p:nvSpPr>
          <p:cNvPr id="1048808" name="object 3"/>
          <p:cNvSpPr txBox="1"/>
          <p:nvPr/>
        </p:nvSpPr>
        <p:spPr>
          <a:xfrm>
            <a:off x="306070" y="1187167"/>
            <a:ext cx="8473440" cy="515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0" marR="5080" indent="-514350" algn="just">
              <a:lnSpc>
                <a:spcPct val="101899"/>
              </a:lnSpc>
              <a:buAutoNum type="arabicPeriod"/>
              <a:tabLst>
                <a:tab pos="52705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be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 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and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4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at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10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and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and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int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ir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 dirty="0">
              <a:latin typeface="Corbel"/>
              <a:cs typeface="Corbel"/>
            </a:endParaRPr>
          </a:p>
          <a:p>
            <a:pPr marL="527050" marR="367030" indent="-514350">
              <a:lnSpc>
                <a:spcPct val="101800"/>
              </a:lnSpc>
              <a:spcBef>
                <a:spcPts val="1200"/>
              </a:spcBef>
              <a:buAutoNum type="arabicPeriod"/>
              <a:tabLst>
                <a:tab pos="52705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ead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i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te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be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n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and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ll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be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int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[</a:t>
            </a:r>
            <a:r>
              <a:rPr sz="2800" b="1" spc="-30" dirty="0">
                <a:solidFill>
                  <a:srgbClr val="D9ECF1"/>
                </a:solidFill>
                <a:latin typeface="Consolas"/>
                <a:cs typeface="Consolas"/>
              </a:rPr>
              <a:t>1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..</a:t>
            </a:r>
            <a:r>
              <a:rPr sz="2800" b="1" spc="-3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]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 dirty="0">
              <a:latin typeface="Corbel"/>
              <a:cs typeface="Corbel"/>
            </a:endParaRPr>
          </a:p>
          <a:p>
            <a:pPr marL="527050" marR="273685" indent="-514350">
              <a:lnSpc>
                <a:spcPct val="101800"/>
              </a:lnSpc>
              <a:spcBef>
                <a:spcPts val="1200"/>
              </a:spcBef>
              <a:buAutoNum type="arabicPeriod"/>
              <a:tabLst>
                <a:tab pos="52705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0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0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eq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nc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F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ona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0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 2,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3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5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8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3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2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3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4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5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5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89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4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4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2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33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3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7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7,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…</a:t>
            </a:r>
            <a:endParaRPr sz="2800" dirty="0">
              <a:latin typeface="Corbel"/>
              <a:cs typeface="Corbel"/>
            </a:endParaRPr>
          </a:p>
          <a:p>
            <a:pPr marL="527050" marR="8890" indent="-514350">
              <a:lnSpc>
                <a:spcPct val="101800"/>
              </a:lnSpc>
              <a:spcBef>
                <a:spcPts val="1200"/>
              </a:spcBef>
              <a:buAutoNum type="arabicPeriod"/>
              <a:tabLst>
                <a:tab pos="52705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at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(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0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00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)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+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/2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-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/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3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+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/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4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-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/5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+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...</a:t>
            </a:r>
            <a:endParaRPr sz="28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object 2"/>
          <p:cNvSpPr txBox="1">
            <a:spLocks noGrp="1"/>
          </p:cNvSpPr>
          <p:nvPr>
            <p:ph type="title"/>
          </p:nvPr>
        </p:nvSpPr>
        <p:spPr>
          <a:xfrm>
            <a:off x="302895" y="21004"/>
            <a:ext cx="8538210" cy="1502410"/>
          </a:xfrm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/>
          <a:p>
            <a:pPr marL="3485515">
              <a:lnSpc>
                <a:spcPct val="100000"/>
              </a:lnSpc>
            </a:pPr>
            <a:r>
              <a:rPr spc="-20" dirty="0"/>
              <a:t>P</a:t>
            </a:r>
            <a:r>
              <a:rPr spc="-25" dirty="0"/>
              <a:t>r</a:t>
            </a:r>
            <a:r>
              <a:rPr spc="-15" dirty="0"/>
              <a:t>i</a:t>
            </a:r>
            <a:r>
              <a:rPr spc="-25" dirty="0"/>
              <a:t>n</a:t>
            </a:r>
            <a:r>
              <a:rPr dirty="0"/>
              <a:t>t</a:t>
            </a:r>
            <a:r>
              <a:rPr spc="-15" dirty="0"/>
              <a:t>i</a:t>
            </a:r>
            <a:r>
              <a:rPr spc="-25" dirty="0"/>
              <a:t>ng</a:t>
            </a:r>
            <a:r>
              <a:rPr spc="-5" dirty="0"/>
              <a:t> </a:t>
            </a:r>
            <a:r>
              <a:rPr dirty="0"/>
              <a:t>t</a:t>
            </a:r>
            <a:r>
              <a:rPr spc="-25" dirty="0"/>
              <a:t>o</a:t>
            </a:r>
            <a:r>
              <a:rPr spc="-10" dirty="0"/>
              <a:t> </a:t>
            </a:r>
            <a:r>
              <a:rPr dirty="0"/>
              <a:t>t</a:t>
            </a:r>
            <a:r>
              <a:rPr spc="-35" dirty="0"/>
              <a:t>h</a:t>
            </a:r>
            <a:r>
              <a:rPr spc="-25" dirty="0"/>
              <a:t>e</a:t>
            </a:r>
            <a:r>
              <a:rPr spc="5" dirty="0"/>
              <a:t> </a:t>
            </a:r>
            <a:r>
              <a:rPr dirty="0"/>
              <a:t>C</a:t>
            </a:r>
            <a:r>
              <a:rPr spc="-30" dirty="0"/>
              <a:t>o</a:t>
            </a:r>
            <a:r>
              <a:rPr spc="-25" dirty="0"/>
              <a:t>nso</a:t>
            </a:r>
            <a:r>
              <a:rPr spc="-20" dirty="0"/>
              <a:t>l</a:t>
            </a:r>
            <a:r>
              <a:rPr spc="-25" dirty="0"/>
              <a:t>e</a:t>
            </a:r>
          </a:p>
        </p:txBody>
      </p:sp>
      <p:sp>
        <p:nvSpPr>
          <p:cNvPr id="1048616" name="object 3"/>
          <p:cNvSpPr txBox="1"/>
          <p:nvPr/>
        </p:nvSpPr>
        <p:spPr>
          <a:xfrm>
            <a:off x="306070" y="1198919"/>
            <a:ext cx="8454390" cy="4582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18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is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xt w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ow</a:t>
            </a:r>
            <a:endParaRPr sz="3200">
              <a:latin typeface="Corbel"/>
              <a:cs typeface="Corbel"/>
            </a:endParaRPr>
          </a:p>
          <a:p>
            <a:pPr marL="294640" indent="-281940">
              <a:lnSpc>
                <a:spcPct val="100000"/>
              </a:lnSpc>
              <a:spcBef>
                <a:spcPts val="127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is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ff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8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5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Nu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 t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imi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294640" indent="-281940">
              <a:lnSpc>
                <a:spcPct val="100000"/>
              </a:lnSpc>
              <a:spcBef>
                <a:spcPts val="125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us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3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on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endParaRPr sz="3200">
              <a:latin typeface="Consolas"/>
              <a:cs typeface="Consolas"/>
            </a:endParaRPr>
          </a:p>
          <a:p>
            <a:pPr marL="294005">
              <a:lnSpc>
                <a:spcPct val="100000"/>
              </a:lnSpc>
              <a:spcBef>
                <a:spcPts val="70"/>
              </a:spcBef>
            </a:pP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(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y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m.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on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)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8617" name="object 4"/>
          <p:cNvSpPr/>
          <p:nvPr/>
        </p:nvSpPr>
        <p:spPr>
          <a:xfrm>
            <a:off x="6089650" y="2730500"/>
            <a:ext cx="2512059" cy="1738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18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>
              <a:lnSpc>
                <a:spcPct val="100000"/>
              </a:lnSpc>
            </a:pPr>
            <a:fld id="{81D60167-4931-47E6-BA6A-407CBD079E47}" type="slidenum">
              <a:rPr spc="-10" dirty="0"/>
              <a:pPr marL="171450">
                <a:lnSpc>
                  <a:spcPct val="100000"/>
                </a:lnSpc>
              </a:pPr>
              <a:t>4</a:t>
            </a:fld>
            <a:endParaRPr spc="-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/>
          <a:p>
            <a:pPr marL="4619625">
              <a:lnSpc>
                <a:spcPct val="100000"/>
              </a:lnSpc>
            </a:pPr>
            <a:r>
              <a:rPr spc="-30" dirty="0"/>
              <a:t>T</a:t>
            </a:r>
            <a:r>
              <a:rPr spc="-35" dirty="0"/>
              <a:t>h</a:t>
            </a:r>
            <a:r>
              <a:rPr spc="-25" dirty="0"/>
              <a:t>e</a:t>
            </a:r>
            <a:r>
              <a:rPr spc="5" dirty="0"/>
              <a:t> </a:t>
            </a:r>
            <a:r>
              <a:rPr dirty="0"/>
              <a:t>C</a:t>
            </a:r>
            <a:r>
              <a:rPr spc="-30" dirty="0"/>
              <a:t>o</a:t>
            </a:r>
            <a:r>
              <a:rPr spc="-25" dirty="0"/>
              <a:t>nso</a:t>
            </a:r>
            <a:r>
              <a:rPr spc="-20" dirty="0"/>
              <a:t>le</a:t>
            </a:r>
            <a:r>
              <a:rPr spc="5" dirty="0"/>
              <a:t> </a:t>
            </a:r>
            <a:r>
              <a:rPr dirty="0"/>
              <a:t>Cl</a:t>
            </a:r>
            <a:r>
              <a:rPr spc="-35" dirty="0"/>
              <a:t>a</a:t>
            </a:r>
            <a:r>
              <a:rPr spc="-25" dirty="0"/>
              <a:t>ss</a:t>
            </a:r>
          </a:p>
        </p:txBody>
      </p:sp>
      <p:sp>
        <p:nvSpPr>
          <p:cNvPr id="1048621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>
              <a:lnSpc>
                <a:spcPct val="100000"/>
              </a:lnSpc>
            </a:pPr>
            <a:fld id="{81D60167-4931-47E6-BA6A-407CBD079E47}" type="slidenum">
              <a:rPr spc="-10" dirty="0"/>
              <a:pPr marL="171450">
                <a:lnSpc>
                  <a:spcPct val="100000"/>
                </a:lnSpc>
              </a:pPr>
              <a:t>5</a:t>
            </a:fld>
            <a:endParaRPr spc="-10" dirty="0"/>
          </a:p>
        </p:txBody>
      </p:sp>
      <p:sp>
        <p:nvSpPr>
          <p:cNvPr id="1048622" name="object 3"/>
          <p:cNvSpPr txBox="1"/>
          <p:nvPr/>
        </p:nvSpPr>
        <p:spPr>
          <a:xfrm>
            <a:off x="306070" y="1046519"/>
            <a:ext cx="8522970" cy="3413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ov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or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c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8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pu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endParaRPr sz="3000">
              <a:latin typeface="Corbel"/>
              <a:cs typeface="Corbel"/>
            </a:endParaRPr>
          </a:p>
          <a:p>
            <a:pPr marL="1174750" lvl="2" indent="-412750">
              <a:lnSpc>
                <a:spcPct val="100000"/>
              </a:lnSpc>
              <a:spcBef>
                <a:spcPts val="1260"/>
              </a:spcBef>
              <a:buClr>
                <a:srgbClr val="FFAC9E"/>
              </a:buClr>
              <a:buFont typeface="Wingdings 2"/>
              <a:buChar char=""/>
              <a:tabLst>
                <a:tab pos="1174750" algn="l"/>
              </a:tabLst>
            </a:pP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ea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d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(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…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)</a:t>
            </a:r>
            <a:r>
              <a:rPr sz="2800" b="1" spc="-96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– 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ead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g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30" dirty="0">
                <a:solidFill>
                  <a:srgbClr val="F4FFC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endParaRPr sz="2800">
              <a:latin typeface="Corbel"/>
              <a:cs typeface="Corbel"/>
            </a:endParaRPr>
          </a:p>
          <a:p>
            <a:pPr marL="1174750" lvl="2" indent="-412750">
              <a:lnSpc>
                <a:spcPct val="100000"/>
              </a:lnSpc>
              <a:spcBef>
                <a:spcPts val="1260"/>
              </a:spcBef>
              <a:buClr>
                <a:srgbClr val="FFAC9E"/>
              </a:buClr>
              <a:buFont typeface="Wingdings 2"/>
              <a:buChar char=""/>
              <a:tabLst>
                <a:tab pos="1174750" algn="l"/>
              </a:tabLst>
            </a:pP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ea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d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K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y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(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…)</a:t>
            </a:r>
            <a:r>
              <a:rPr sz="2800" b="1" spc="-96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– 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ead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spc="5" dirty="0">
                <a:solidFill>
                  <a:srgbClr val="F4FFC1"/>
                </a:solidFill>
                <a:latin typeface="Corbel"/>
                <a:cs typeface="Corbel"/>
              </a:rPr>
              <a:t>m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b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ation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f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k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ys</a:t>
            </a:r>
            <a:endParaRPr sz="2800">
              <a:latin typeface="Corbel"/>
              <a:cs typeface="Corbel"/>
            </a:endParaRPr>
          </a:p>
          <a:p>
            <a:pPr marL="1174750" lvl="2" indent="-412750">
              <a:lnSpc>
                <a:spcPct val="100000"/>
              </a:lnSpc>
              <a:spcBef>
                <a:spcPts val="1260"/>
              </a:spcBef>
              <a:buClr>
                <a:srgbClr val="FFAC9E"/>
              </a:buClr>
              <a:buFont typeface="Wingdings 2"/>
              <a:buChar char=""/>
              <a:tabLst>
                <a:tab pos="1174750" algn="l"/>
              </a:tabLst>
            </a:pP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ea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d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(…)</a:t>
            </a:r>
            <a:r>
              <a:rPr sz="2800" b="1" spc="-96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–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ad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g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e 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f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30" dirty="0">
                <a:solidFill>
                  <a:srgbClr val="F4FFC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endParaRPr sz="280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5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623" name="object 4"/>
          <p:cNvSpPr txBox="1"/>
          <p:nvPr/>
        </p:nvSpPr>
        <p:spPr>
          <a:xfrm>
            <a:off x="1055369" y="4635532"/>
            <a:ext cx="1822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solidFill>
                  <a:srgbClr val="FFAC9E"/>
                </a:solidFill>
                <a:latin typeface="Wingdings 2"/>
                <a:cs typeface="Wingdings 2"/>
              </a:rPr>
              <a:t></a:t>
            </a:r>
            <a:endParaRPr sz="2800">
              <a:latin typeface="Wingdings 2"/>
              <a:cs typeface="Wingdings 2"/>
            </a:endParaRPr>
          </a:p>
        </p:txBody>
      </p:sp>
      <p:sp>
        <p:nvSpPr>
          <p:cNvPr id="1048624" name="object 5"/>
          <p:cNvSpPr txBox="1"/>
          <p:nvPr/>
        </p:nvSpPr>
        <p:spPr>
          <a:xfrm>
            <a:off x="1468119" y="4664427"/>
            <a:ext cx="6767195" cy="183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960880">
              <a:lnSpc>
                <a:spcPct val="102099"/>
              </a:lnSpc>
            </a:pP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W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ri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(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…)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–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ts</a:t>
            </a:r>
            <a:r>
              <a:rPr sz="2800" b="1" spc="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F4FFC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pe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ifi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ed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spc="-30" dirty="0">
                <a:solidFill>
                  <a:srgbClr val="F4FFC1"/>
                </a:solidFill>
                <a:latin typeface="Corbel"/>
                <a:cs typeface="Corbel"/>
              </a:rPr>
              <a:t>rg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F4FFC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on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F4FFC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endParaRPr sz="2800">
              <a:latin typeface="Corbel"/>
              <a:cs typeface="Corbel"/>
            </a:endParaRPr>
          </a:p>
          <a:p>
            <a:pPr marL="12700" marR="5080">
              <a:lnSpc>
                <a:spcPct val="101800"/>
              </a:lnSpc>
              <a:spcBef>
                <a:spcPts val="1190"/>
              </a:spcBef>
            </a:pP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W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ri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e(</a:t>
            </a:r>
            <a:r>
              <a:rPr sz="2800" b="1" spc="-25" dirty="0">
                <a:solidFill>
                  <a:srgbClr val="D9ECF1"/>
                </a:solidFill>
                <a:latin typeface="Consolas"/>
                <a:cs typeface="Consolas"/>
              </a:rPr>
              <a:t>…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)</a:t>
            </a:r>
            <a:r>
              <a:rPr sz="2800" b="1" spc="-96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–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int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sp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cif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ied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da</a:t>
            </a:r>
            <a:r>
              <a:rPr sz="2800" b="1" spc="-30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F4FFC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d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5" dirty="0">
                <a:solidFill>
                  <a:srgbClr val="F4FFC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v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F4FFC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F4FFC1"/>
                </a:solidFill>
                <a:latin typeface="Corbel"/>
                <a:cs typeface="Corbel"/>
              </a:rPr>
              <a:t>x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ine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625" name="object 6"/>
          <p:cNvSpPr txBox="1"/>
          <p:nvPr/>
        </p:nvSpPr>
        <p:spPr>
          <a:xfrm>
            <a:off x="1055369" y="5656612"/>
            <a:ext cx="1822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solidFill>
                  <a:srgbClr val="FFAC9E"/>
                </a:solidFill>
                <a:latin typeface="Wingdings 2"/>
                <a:cs typeface="Wingdings 2"/>
              </a:rPr>
              <a:t></a:t>
            </a:r>
            <a:endParaRPr sz="2800">
              <a:latin typeface="Wingdings 2"/>
              <a:cs typeface="Wingdings 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026" rIns="0" bIns="0" rtlCol="0">
            <a:spAutoFit/>
          </a:bodyPr>
          <a:lstStyle/>
          <a:p>
            <a:pPr marL="4060825">
              <a:lnSpc>
                <a:spcPct val="100000"/>
              </a:lnSpc>
            </a:pPr>
            <a:r>
              <a:rPr spc="-25" dirty="0">
                <a:latin typeface="Consolas"/>
                <a:cs typeface="Consolas"/>
              </a:rPr>
              <a:t>C</a:t>
            </a:r>
            <a:r>
              <a:rPr spc="-35" dirty="0">
                <a:latin typeface="Consolas"/>
                <a:cs typeface="Consolas"/>
              </a:rPr>
              <a:t>o</a:t>
            </a:r>
            <a:r>
              <a:rPr spc="-25" dirty="0">
                <a:latin typeface="Consolas"/>
                <a:cs typeface="Consolas"/>
              </a:rPr>
              <a:t>n</a:t>
            </a:r>
            <a:r>
              <a:rPr spc="-35" dirty="0">
                <a:latin typeface="Consolas"/>
                <a:cs typeface="Consolas"/>
              </a:rPr>
              <a:t>s</a:t>
            </a:r>
            <a:r>
              <a:rPr spc="-25" dirty="0">
                <a:latin typeface="Consolas"/>
                <a:cs typeface="Consolas"/>
              </a:rPr>
              <a:t>o</a:t>
            </a:r>
            <a:r>
              <a:rPr spc="-35" dirty="0">
                <a:latin typeface="Consolas"/>
                <a:cs typeface="Consolas"/>
              </a:rPr>
              <a:t>l</a:t>
            </a:r>
            <a:r>
              <a:rPr spc="-25" dirty="0">
                <a:latin typeface="Consolas"/>
                <a:cs typeface="Consolas"/>
              </a:rPr>
              <a:t>e.</a:t>
            </a:r>
            <a:r>
              <a:rPr spc="-35" dirty="0">
                <a:latin typeface="Consolas"/>
                <a:cs typeface="Consolas"/>
              </a:rPr>
              <a:t>W</a:t>
            </a:r>
            <a:r>
              <a:rPr spc="-25" dirty="0">
                <a:latin typeface="Consolas"/>
                <a:cs typeface="Consolas"/>
              </a:rPr>
              <a:t>ri</a:t>
            </a:r>
            <a:r>
              <a:rPr spc="-35" dirty="0">
                <a:latin typeface="Consolas"/>
                <a:cs typeface="Consolas"/>
              </a:rPr>
              <a:t>t</a:t>
            </a:r>
            <a:r>
              <a:rPr spc="-25" dirty="0">
                <a:latin typeface="Consolas"/>
                <a:cs typeface="Consolas"/>
              </a:rPr>
              <a:t>e</a:t>
            </a:r>
            <a:r>
              <a:rPr spc="-35" dirty="0">
                <a:latin typeface="Consolas"/>
                <a:cs typeface="Consolas"/>
              </a:rPr>
              <a:t>(</a:t>
            </a:r>
            <a:r>
              <a:rPr spc="-25" dirty="0">
                <a:latin typeface="Consolas"/>
                <a:cs typeface="Consolas"/>
              </a:rPr>
              <a:t>…)</a:t>
            </a:r>
          </a:p>
        </p:txBody>
      </p:sp>
      <p:sp>
        <p:nvSpPr>
          <p:cNvPr id="104862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>
              <a:lnSpc>
                <a:spcPct val="100000"/>
              </a:lnSpc>
            </a:pPr>
            <a:fld id="{81D60167-4931-47E6-BA6A-407CBD079E47}" type="slidenum">
              <a:rPr spc="-10" dirty="0"/>
              <a:pPr marL="171450">
                <a:lnSpc>
                  <a:spcPct val="100000"/>
                </a:lnSpc>
              </a:pPr>
              <a:t>6</a:t>
            </a:fld>
            <a:endParaRPr spc="-10" dirty="0"/>
          </a:p>
        </p:txBody>
      </p:sp>
      <p:sp>
        <p:nvSpPr>
          <p:cNvPr id="1048629" name="object 3"/>
          <p:cNvSpPr txBox="1"/>
          <p:nvPr/>
        </p:nvSpPr>
        <p:spPr>
          <a:xfrm>
            <a:off x="327659" y="2903098"/>
            <a:ext cx="6750050" cy="871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1699"/>
              </a:lnSpc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Pr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or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aria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rin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630" name="object 4"/>
          <p:cNvSpPr txBox="1"/>
          <p:nvPr/>
        </p:nvSpPr>
        <p:spPr>
          <a:xfrm>
            <a:off x="684530" y="1601469"/>
            <a:ext cx="7774940" cy="923330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1</a:t>
            </a:r>
            <a:r>
              <a:rPr sz="2000" b="1" spc="-15" dirty="0">
                <a:latin typeface="Consolas"/>
                <a:cs typeface="Consolas"/>
              </a:rPr>
              <a:t>5;</a:t>
            </a:r>
            <a:endParaRPr sz="2000" dirty="0">
              <a:latin typeface="Consolas"/>
              <a:cs typeface="Consolas"/>
            </a:endParaRPr>
          </a:p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.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.</a:t>
            </a:r>
            <a:endParaRPr sz="2000" dirty="0">
              <a:latin typeface="Consolas"/>
              <a:cs typeface="Consolas"/>
            </a:endParaRPr>
          </a:p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</a:t>
            </a:r>
            <a:r>
              <a:rPr sz="2000" b="1" spc="-5" dirty="0">
                <a:latin typeface="Consolas"/>
                <a:cs typeface="Consolas"/>
              </a:rPr>
              <a:t>W</a:t>
            </a:r>
            <a:r>
              <a:rPr sz="2000" b="1" spc="-15" dirty="0">
                <a:latin typeface="Consolas"/>
                <a:cs typeface="Consolas"/>
              </a:rPr>
              <a:t>ri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a);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/</a:t>
            </a:r>
            <a:r>
              <a:rPr sz="2000" b="1" spc="-15" dirty="0">
                <a:latin typeface="Consolas"/>
                <a:cs typeface="Consolas"/>
              </a:rPr>
              <a:t>/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1</a:t>
            </a:r>
            <a:r>
              <a:rPr sz="2000" b="1" spc="-15" dirty="0">
                <a:latin typeface="Consolas"/>
                <a:cs typeface="Consolas"/>
              </a:rPr>
              <a:t>5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1048631" name="object 5"/>
          <p:cNvSpPr txBox="1"/>
          <p:nvPr/>
        </p:nvSpPr>
        <p:spPr>
          <a:xfrm>
            <a:off x="327659" y="1135258"/>
            <a:ext cx="47764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Pr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632" name="object 6"/>
          <p:cNvSpPr txBox="1"/>
          <p:nvPr/>
        </p:nvSpPr>
        <p:spPr>
          <a:xfrm>
            <a:off x="684530" y="3952240"/>
            <a:ext cx="7774940" cy="1538883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820" marR="542798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d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u</a:t>
            </a:r>
            <a:r>
              <a:rPr sz="2000" b="1" spc="-5" dirty="0">
                <a:latin typeface="Consolas"/>
                <a:cs typeface="Consolas"/>
              </a:rPr>
              <a:t>b</a:t>
            </a:r>
            <a:r>
              <a:rPr sz="2000" b="1" spc="-15" dirty="0">
                <a:latin typeface="Consolas"/>
                <a:cs typeface="Consolas"/>
              </a:rPr>
              <a:t>le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1</a:t>
            </a:r>
            <a:r>
              <a:rPr sz="2000" b="1" spc="-15" dirty="0">
                <a:latin typeface="Consolas"/>
                <a:cs typeface="Consolas"/>
              </a:rPr>
              <a:t>5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5; 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b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1</a:t>
            </a:r>
            <a:r>
              <a:rPr sz="2000" b="1" spc="-15" dirty="0">
                <a:latin typeface="Consolas"/>
                <a:cs typeface="Consolas"/>
              </a:rPr>
              <a:t>4;</a:t>
            </a:r>
            <a:endParaRPr sz="2000" dirty="0">
              <a:latin typeface="Consolas"/>
              <a:cs typeface="Consolas"/>
            </a:endParaRPr>
          </a:p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.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.</a:t>
            </a:r>
            <a:endParaRPr sz="2000" dirty="0">
              <a:latin typeface="Consolas"/>
              <a:cs typeface="Consolas"/>
            </a:endParaRPr>
          </a:p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</a:t>
            </a:r>
            <a:r>
              <a:rPr sz="2000" b="1" spc="-5" dirty="0">
                <a:latin typeface="Consolas"/>
                <a:cs typeface="Consolas"/>
              </a:rPr>
              <a:t>W</a:t>
            </a:r>
            <a:r>
              <a:rPr sz="2000" b="1" spc="-15" dirty="0">
                <a:latin typeface="Consolas"/>
                <a:cs typeface="Consolas"/>
              </a:rPr>
              <a:t>ri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"{</a:t>
            </a:r>
            <a:r>
              <a:rPr sz="2000" b="1" spc="-5" dirty="0">
                <a:latin typeface="Consolas"/>
                <a:cs typeface="Consolas"/>
              </a:rPr>
              <a:t>0</a:t>
            </a:r>
            <a:r>
              <a:rPr sz="2000" b="1" spc="-15" dirty="0">
                <a:latin typeface="Consolas"/>
                <a:cs typeface="Consolas"/>
              </a:rPr>
              <a:t>}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+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1}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{</a:t>
            </a:r>
            <a:r>
              <a:rPr sz="2000" b="1" spc="-5" dirty="0">
                <a:latin typeface="Consolas"/>
                <a:cs typeface="Consolas"/>
              </a:rPr>
              <a:t>2</a:t>
            </a:r>
            <a:r>
              <a:rPr sz="2000" b="1" spc="-15" dirty="0">
                <a:latin typeface="Consolas"/>
                <a:cs typeface="Consolas"/>
              </a:rPr>
              <a:t>}",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,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b</a:t>
            </a:r>
            <a:r>
              <a:rPr sz="2000" b="1" spc="-15" dirty="0">
                <a:latin typeface="Consolas"/>
                <a:cs typeface="Consolas"/>
              </a:rPr>
              <a:t>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+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b</a:t>
            </a:r>
            <a:r>
              <a:rPr sz="2000" b="1" spc="-15" dirty="0">
                <a:latin typeface="Consolas"/>
                <a:cs typeface="Consolas"/>
              </a:rPr>
              <a:t>);</a:t>
            </a:r>
            <a:endParaRPr sz="2000" dirty="0">
              <a:latin typeface="Consolas"/>
              <a:cs typeface="Consolas"/>
            </a:endParaRPr>
          </a:p>
          <a:p>
            <a:pPr marL="83820">
              <a:lnSpc>
                <a:spcPct val="100000"/>
              </a:lnSpc>
              <a:spcBef>
                <a:spcPts val="10"/>
              </a:spcBef>
            </a:pPr>
            <a:r>
              <a:rPr sz="2000" b="1" spc="-15" dirty="0">
                <a:latin typeface="Consolas"/>
                <a:cs typeface="Consolas"/>
              </a:rPr>
              <a:t>//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1</a:t>
            </a:r>
            <a:r>
              <a:rPr sz="2000" b="1" spc="-15" dirty="0">
                <a:latin typeface="Consolas"/>
                <a:cs typeface="Consolas"/>
              </a:rPr>
              <a:t>5.5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+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14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2</a:t>
            </a:r>
            <a:r>
              <a:rPr sz="2000" b="1" spc="-5" dirty="0">
                <a:latin typeface="Consolas"/>
                <a:cs typeface="Consolas"/>
              </a:rPr>
              <a:t>9</a:t>
            </a:r>
            <a:r>
              <a:rPr sz="2000" b="1" spc="-15" dirty="0">
                <a:latin typeface="Consolas"/>
                <a:cs typeface="Consolas"/>
              </a:rPr>
              <a:t>.5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1048633" name="object 7"/>
          <p:cNvSpPr txBox="1"/>
          <p:nvPr/>
        </p:nvSpPr>
        <p:spPr>
          <a:xfrm>
            <a:off x="327659" y="5885058"/>
            <a:ext cx="832802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pe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ra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wil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th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l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026" rIns="0" bIns="0" rtlCol="0">
            <a:spAutoFit/>
          </a:bodyPr>
          <a:lstStyle/>
          <a:p>
            <a:pPr marL="2944495">
              <a:lnSpc>
                <a:spcPct val="100000"/>
              </a:lnSpc>
            </a:pPr>
            <a:r>
              <a:rPr spc="-25" dirty="0">
                <a:latin typeface="Consolas"/>
                <a:cs typeface="Consolas"/>
              </a:rPr>
              <a:t>Co</a:t>
            </a:r>
            <a:r>
              <a:rPr spc="-35" dirty="0">
                <a:latin typeface="Consolas"/>
                <a:cs typeface="Consolas"/>
              </a:rPr>
              <a:t>n</a:t>
            </a:r>
            <a:r>
              <a:rPr spc="-25" dirty="0">
                <a:latin typeface="Consolas"/>
                <a:cs typeface="Consolas"/>
              </a:rPr>
              <a:t>so</a:t>
            </a:r>
            <a:r>
              <a:rPr spc="-35" dirty="0">
                <a:latin typeface="Consolas"/>
                <a:cs typeface="Consolas"/>
              </a:rPr>
              <a:t>l</a:t>
            </a:r>
            <a:r>
              <a:rPr spc="-25" dirty="0">
                <a:latin typeface="Consolas"/>
                <a:cs typeface="Consolas"/>
              </a:rPr>
              <a:t>e</a:t>
            </a:r>
            <a:r>
              <a:rPr spc="-35" dirty="0">
                <a:latin typeface="Consolas"/>
                <a:cs typeface="Consolas"/>
              </a:rPr>
              <a:t>.</a:t>
            </a:r>
            <a:r>
              <a:rPr spc="-25" dirty="0">
                <a:latin typeface="Consolas"/>
                <a:cs typeface="Consolas"/>
              </a:rPr>
              <a:t>W</a:t>
            </a:r>
            <a:r>
              <a:rPr spc="-35" dirty="0">
                <a:latin typeface="Consolas"/>
                <a:cs typeface="Consolas"/>
              </a:rPr>
              <a:t>r</a:t>
            </a:r>
            <a:r>
              <a:rPr spc="-25" dirty="0">
                <a:latin typeface="Consolas"/>
                <a:cs typeface="Consolas"/>
              </a:rPr>
              <a:t>it</a:t>
            </a:r>
            <a:r>
              <a:rPr spc="-35" dirty="0">
                <a:latin typeface="Consolas"/>
                <a:cs typeface="Consolas"/>
              </a:rPr>
              <a:t>e</a:t>
            </a:r>
            <a:r>
              <a:rPr spc="-25" dirty="0">
                <a:latin typeface="Consolas"/>
                <a:cs typeface="Consolas"/>
              </a:rPr>
              <a:t>Li</a:t>
            </a:r>
            <a:r>
              <a:rPr spc="-35" dirty="0">
                <a:latin typeface="Consolas"/>
                <a:cs typeface="Consolas"/>
              </a:rPr>
              <a:t>n</a:t>
            </a:r>
            <a:r>
              <a:rPr spc="-25" dirty="0">
                <a:latin typeface="Consolas"/>
                <a:cs typeface="Consolas"/>
              </a:rPr>
              <a:t>e</a:t>
            </a:r>
            <a:r>
              <a:rPr spc="-35" dirty="0">
                <a:latin typeface="Consolas"/>
                <a:cs typeface="Consolas"/>
              </a:rPr>
              <a:t>(</a:t>
            </a:r>
            <a:r>
              <a:rPr spc="-25" dirty="0">
                <a:latin typeface="Consolas"/>
                <a:cs typeface="Consolas"/>
              </a:rPr>
              <a:t>…)</a:t>
            </a:r>
          </a:p>
        </p:txBody>
      </p:sp>
      <p:sp>
        <p:nvSpPr>
          <p:cNvPr id="1048636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>
              <a:lnSpc>
                <a:spcPct val="100000"/>
              </a:lnSpc>
            </a:pPr>
            <a:fld id="{81D60167-4931-47E6-BA6A-407CBD079E47}" type="slidenum">
              <a:rPr spc="-10" dirty="0"/>
              <a:pPr marL="171450">
                <a:lnSpc>
                  <a:spcPct val="100000"/>
                </a:lnSpc>
              </a:pPr>
              <a:t>7</a:t>
            </a:fld>
            <a:endParaRPr spc="-10" dirty="0"/>
          </a:p>
        </p:txBody>
      </p:sp>
      <p:sp>
        <p:nvSpPr>
          <p:cNvPr id="1048637" name="object 3"/>
          <p:cNvSpPr txBox="1"/>
          <p:nvPr/>
        </p:nvSpPr>
        <p:spPr>
          <a:xfrm>
            <a:off x="327659" y="2965328"/>
            <a:ext cx="6750050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0000"/>
              </a:lnSpc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Pr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or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aria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rin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638" name="object 4"/>
          <p:cNvSpPr txBox="1"/>
          <p:nvPr/>
        </p:nvSpPr>
        <p:spPr>
          <a:xfrm>
            <a:off x="612140" y="1673860"/>
            <a:ext cx="7920990" cy="923330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ng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He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lo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#</a:t>
            </a:r>
            <a:r>
              <a:rPr sz="2000" b="1" spc="-15" dirty="0">
                <a:latin typeface="Consolas"/>
                <a:cs typeface="Consolas"/>
              </a:rPr>
              <a:t>!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;</a:t>
            </a:r>
            <a:endParaRPr sz="2000" dirty="0">
              <a:latin typeface="Consolas"/>
              <a:cs typeface="Consolas"/>
            </a:endParaRPr>
          </a:p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.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.</a:t>
            </a:r>
            <a:endParaRPr sz="2000" dirty="0">
              <a:latin typeface="Consolas"/>
              <a:cs typeface="Consolas"/>
            </a:endParaRPr>
          </a:p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</a:t>
            </a:r>
            <a:r>
              <a:rPr sz="2000" b="1" spc="-5" dirty="0">
                <a:latin typeface="Consolas"/>
                <a:cs typeface="Consolas"/>
              </a:rPr>
              <a:t>W</a:t>
            </a:r>
            <a:r>
              <a:rPr sz="2000" b="1" spc="-15" dirty="0">
                <a:latin typeface="Consolas"/>
                <a:cs typeface="Consolas"/>
              </a:rPr>
              <a:t>ri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tr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1048639" name="object 5"/>
          <p:cNvSpPr txBox="1"/>
          <p:nvPr/>
        </p:nvSpPr>
        <p:spPr>
          <a:xfrm>
            <a:off x="327659" y="1135258"/>
            <a:ext cx="43351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Pr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rin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640" name="object 6"/>
          <p:cNvSpPr txBox="1"/>
          <p:nvPr/>
        </p:nvSpPr>
        <p:spPr>
          <a:xfrm>
            <a:off x="612140" y="3983990"/>
            <a:ext cx="7920990" cy="1538883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820" marR="473329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ng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me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"M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y"; 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ye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1</a:t>
            </a:r>
            <a:r>
              <a:rPr sz="2000" b="1" spc="-15" dirty="0">
                <a:latin typeface="Consolas"/>
                <a:cs typeface="Consolas"/>
              </a:rPr>
              <a:t>9</a:t>
            </a:r>
            <a:r>
              <a:rPr sz="2000" b="1" spc="-5" dirty="0">
                <a:latin typeface="Consolas"/>
                <a:cs typeface="Consolas"/>
              </a:rPr>
              <a:t>8</a:t>
            </a:r>
            <a:r>
              <a:rPr sz="2000" b="1" spc="-15" dirty="0">
                <a:latin typeface="Consolas"/>
                <a:cs typeface="Consolas"/>
              </a:rPr>
              <a:t>7;</a:t>
            </a:r>
            <a:endParaRPr sz="2000" dirty="0">
              <a:latin typeface="Consolas"/>
              <a:cs typeface="Consolas"/>
            </a:endParaRPr>
          </a:p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.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.</a:t>
            </a:r>
            <a:endParaRPr sz="2000" dirty="0">
              <a:latin typeface="Consolas"/>
              <a:cs typeface="Consolas"/>
            </a:endParaRPr>
          </a:p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ol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.</a:t>
            </a:r>
            <a:r>
              <a:rPr sz="2000" b="1" spc="-5" dirty="0">
                <a:latin typeface="Consolas"/>
                <a:cs typeface="Consolas"/>
              </a:rPr>
              <a:t>W</a:t>
            </a:r>
            <a:r>
              <a:rPr sz="2000" b="1" spc="-15" dirty="0">
                <a:latin typeface="Consolas"/>
                <a:cs typeface="Consolas"/>
              </a:rPr>
              <a:t>ri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"{</a:t>
            </a:r>
            <a:r>
              <a:rPr sz="2000" b="1" spc="-5" dirty="0">
                <a:latin typeface="Consolas"/>
                <a:cs typeface="Consolas"/>
              </a:rPr>
              <a:t>0</a:t>
            </a:r>
            <a:r>
              <a:rPr sz="2000" b="1" spc="-15" dirty="0">
                <a:latin typeface="Consolas"/>
                <a:cs typeface="Consolas"/>
              </a:rPr>
              <a:t>}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was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b</a:t>
            </a:r>
            <a:r>
              <a:rPr sz="2000" b="1" spc="-15" dirty="0">
                <a:latin typeface="Consolas"/>
                <a:cs typeface="Consolas"/>
              </a:rPr>
              <a:t>orn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1</a:t>
            </a:r>
            <a:r>
              <a:rPr sz="2000" b="1" spc="-5" dirty="0">
                <a:latin typeface="Consolas"/>
                <a:cs typeface="Consolas"/>
              </a:rPr>
              <a:t>}</a:t>
            </a:r>
            <a:r>
              <a:rPr sz="2000" b="1" spc="-15" dirty="0">
                <a:latin typeface="Consolas"/>
                <a:cs typeface="Consolas"/>
              </a:rPr>
              <a:t>.",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am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ye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</a:t>
            </a:r>
            <a:endParaRPr sz="2000" dirty="0">
              <a:latin typeface="Consolas"/>
              <a:cs typeface="Consolas"/>
            </a:endParaRPr>
          </a:p>
          <a:p>
            <a:pPr marL="8382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//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M</a:t>
            </a:r>
            <a:r>
              <a:rPr sz="2000" b="1" spc="-15" dirty="0">
                <a:latin typeface="Consolas"/>
                <a:cs typeface="Consolas"/>
              </a:rPr>
              <a:t>ar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y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was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b</a:t>
            </a:r>
            <a:r>
              <a:rPr sz="2000" b="1" spc="-15" dirty="0">
                <a:latin typeface="Consolas"/>
                <a:cs typeface="Consolas"/>
              </a:rPr>
              <a:t>orn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1</a:t>
            </a:r>
            <a:r>
              <a:rPr sz="2000" b="1" spc="-15" dirty="0">
                <a:latin typeface="Consolas"/>
                <a:cs typeface="Consolas"/>
              </a:rPr>
              <a:t>9</a:t>
            </a:r>
            <a:r>
              <a:rPr sz="2000" b="1" spc="-5" dirty="0">
                <a:latin typeface="Consolas"/>
                <a:cs typeface="Consolas"/>
              </a:rPr>
              <a:t>8</a:t>
            </a:r>
            <a:r>
              <a:rPr sz="2000" b="1" spc="-15" dirty="0">
                <a:latin typeface="Consolas"/>
                <a:cs typeface="Consolas"/>
              </a:rPr>
              <a:t>7.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1048641" name="object 7"/>
          <p:cNvSpPr txBox="1"/>
          <p:nvPr/>
        </p:nvSpPr>
        <p:spPr>
          <a:xfrm>
            <a:off x="327659" y="5868548"/>
            <a:ext cx="703199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ll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li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907" rIns="0" bIns="0" rtlCol="0">
            <a:spAutoFit/>
          </a:bodyPr>
          <a:lstStyle/>
          <a:p>
            <a:pPr marL="1849755">
              <a:lnSpc>
                <a:spcPct val="100000"/>
              </a:lnSpc>
            </a:pPr>
            <a:r>
              <a:rPr sz="3600" spc="-30" dirty="0"/>
              <a:t>P</a:t>
            </a:r>
            <a:r>
              <a:rPr sz="3600" spc="-15" dirty="0"/>
              <a:t>r</a:t>
            </a:r>
            <a:r>
              <a:rPr sz="3600" spc="-5" dirty="0"/>
              <a:t>i</a:t>
            </a:r>
            <a:r>
              <a:rPr sz="3600" spc="-30" dirty="0"/>
              <a:t>n</a:t>
            </a:r>
            <a:r>
              <a:rPr sz="3600" spc="-5" dirty="0"/>
              <a:t>t</a:t>
            </a:r>
            <a:r>
              <a:rPr sz="3600" spc="0" dirty="0"/>
              <a:t>i</a:t>
            </a:r>
            <a:r>
              <a:rPr sz="3600" spc="-30" dirty="0"/>
              <a:t>n</a:t>
            </a:r>
            <a:r>
              <a:rPr sz="3600" spc="-20" dirty="0"/>
              <a:t>g</a:t>
            </a:r>
            <a:r>
              <a:rPr sz="3600" dirty="0"/>
              <a:t> </a:t>
            </a:r>
            <a:r>
              <a:rPr sz="3600" spc="5" dirty="0"/>
              <a:t>t</a:t>
            </a:r>
            <a:r>
              <a:rPr sz="3600" spc="-20" dirty="0"/>
              <a:t>o</a:t>
            </a:r>
            <a:r>
              <a:rPr sz="3600" spc="-5" dirty="0"/>
              <a:t> </a:t>
            </a:r>
            <a:r>
              <a:rPr sz="3600" spc="5" dirty="0"/>
              <a:t>t</a:t>
            </a:r>
            <a:r>
              <a:rPr sz="3600" spc="-20" dirty="0"/>
              <a:t>he</a:t>
            </a:r>
            <a:r>
              <a:rPr sz="3600" dirty="0"/>
              <a:t> </a:t>
            </a:r>
            <a:r>
              <a:rPr sz="3600" spc="-10" dirty="0"/>
              <a:t>C</a:t>
            </a:r>
            <a:r>
              <a:rPr sz="3600" spc="-25" dirty="0"/>
              <a:t>o</a:t>
            </a:r>
            <a:r>
              <a:rPr sz="3600" spc="-20" dirty="0"/>
              <a:t>n</a:t>
            </a:r>
            <a:r>
              <a:rPr sz="3600" spc="-30" dirty="0"/>
              <a:t>s</a:t>
            </a:r>
            <a:r>
              <a:rPr sz="3600" spc="-5" dirty="0"/>
              <a:t>o</a:t>
            </a:r>
            <a:r>
              <a:rPr sz="3600" dirty="0"/>
              <a:t>l</a:t>
            </a:r>
            <a:r>
              <a:rPr sz="3600" spc="-20" dirty="0"/>
              <a:t>e</a:t>
            </a:r>
            <a:r>
              <a:rPr sz="3600" dirty="0"/>
              <a:t> – </a:t>
            </a:r>
            <a:r>
              <a:rPr sz="3600" spc="-5" dirty="0"/>
              <a:t>E</a:t>
            </a:r>
            <a:r>
              <a:rPr sz="3600" spc="-10" dirty="0"/>
              <a:t>x</a:t>
            </a:r>
            <a:r>
              <a:rPr sz="3600" spc="-25" dirty="0"/>
              <a:t>a</a:t>
            </a:r>
            <a:r>
              <a:rPr sz="3600" spc="-30" dirty="0"/>
              <a:t>mp</a:t>
            </a:r>
            <a:r>
              <a:rPr sz="3600" spc="10" dirty="0"/>
              <a:t>l</a:t>
            </a:r>
            <a:r>
              <a:rPr sz="3600" spc="-20" dirty="0"/>
              <a:t>e</a:t>
            </a:r>
            <a:endParaRPr sz="3600"/>
          </a:p>
        </p:txBody>
      </p:sp>
      <p:sp>
        <p:nvSpPr>
          <p:cNvPr id="1048644" name="object 3"/>
          <p:cNvSpPr/>
          <p:nvPr/>
        </p:nvSpPr>
        <p:spPr>
          <a:xfrm>
            <a:off x="496569" y="1219200"/>
            <a:ext cx="8135620" cy="4972050"/>
          </a:xfrm>
          <a:custGeom>
            <a:avLst/>
            <a:gdLst/>
            <a:ahLst/>
            <a:cxnLst/>
            <a:rect l="l" t="t" r="r" b="b"/>
            <a:pathLst>
              <a:path w="8135620" h="4972050">
                <a:moveTo>
                  <a:pt x="0" y="0"/>
                </a:moveTo>
                <a:lnTo>
                  <a:pt x="8135620" y="0"/>
                </a:lnTo>
                <a:lnTo>
                  <a:pt x="8135620" y="4972050"/>
                </a:lnTo>
                <a:lnTo>
                  <a:pt x="0" y="4972050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45" name="object 4"/>
          <p:cNvSpPr/>
          <p:nvPr/>
        </p:nvSpPr>
        <p:spPr>
          <a:xfrm>
            <a:off x="496569" y="1219200"/>
            <a:ext cx="8135620" cy="4972050"/>
          </a:xfrm>
          <a:custGeom>
            <a:avLst/>
            <a:gdLst/>
            <a:ahLst/>
            <a:cxnLst/>
            <a:rect l="l" t="t" r="r" b="b"/>
            <a:pathLst>
              <a:path w="8135620" h="4972050">
                <a:moveTo>
                  <a:pt x="4067809" y="4972050"/>
                </a:moveTo>
                <a:lnTo>
                  <a:pt x="0" y="4972050"/>
                </a:lnTo>
                <a:lnTo>
                  <a:pt x="0" y="0"/>
                </a:lnTo>
                <a:lnTo>
                  <a:pt x="8135620" y="0"/>
                </a:lnTo>
                <a:lnTo>
                  <a:pt x="8135620" y="4972050"/>
                </a:lnTo>
                <a:lnTo>
                  <a:pt x="4067809" y="4972050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46" name="object 5"/>
          <p:cNvSpPr txBox="1"/>
          <p:nvPr/>
        </p:nvSpPr>
        <p:spPr>
          <a:xfrm>
            <a:off x="574040" y="1318850"/>
            <a:ext cx="7175500" cy="4952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ic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v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id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M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)</a:t>
            </a:r>
            <a:endParaRPr sz="2000" dirty="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{</a:t>
            </a:r>
            <a:endParaRPr sz="2000" dirty="0">
              <a:latin typeface="Consolas"/>
              <a:cs typeface="Consolas"/>
            </a:endParaRPr>
          </a:p>
          <a:p>
            <a:pPr marL="574040" marR="3510279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g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m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P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te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"; 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ge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1</a:t>
            </a:r>
            <a:r>
              <a:rPr sz="2000" b="1" spc="-5" dirty="0">
                <a:latin typeface="Consolas"/>
                <a:cs typeface="Consolas"/>
              </a:rPr>
              <a:t>8</a:t>
            </a:r>
            <a:r>
              <a:rPr sz="2000" b="1" spc="-15" dirty="0">
                <a:latin typeface="Consolas"/>
                <a:cs typeface="Consolas"/>
              </a:rPr>
              <a:t>;</a:t>
            </a:r>
            <a:endParaRPr sz="2000" dirty="0">
              <a:latin typeface="Consolas"/>
              <a:cs typeface="Consolas"/>
            </a:endParaRPr>
          </a:p>
          <a:p>
            <a:pPr marL="57404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ri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g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o</a:t>
            </a:r>
            <a:r>
              <a:rPr sz="2000" b="1" spc="-5" dirty="0">
                <a:latin typeface="Consolas"/>
                <a:cs typeface="Consolas"/>
              </a:rPr>
              <a:t>w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fi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";</a:t>
            </a:r>
            <a:endParaRPr sz="20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134110" marR="5080" indent="-56007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ns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le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e(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{</a:t>
            </a:r>
            <a:r>
              <a:rPr sz="2000" b="1" spc="-5" dirty="0">
                <a:latin typeface="Consolas"/>
                <a:cs typeface="Consolas"/>
              </a:rPr>
              <a:t>0</a:t>
            </a:r>
            <a:r>
              <a:rPr sz="2000" b="1" spc="-15" dirty="0">
                <a:latin typeface="Consolas"/>
                <a:cs typeface="Consolas"/>
              </a:rPr>
              <a:t>}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1}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y</a:t>
            </a:r>
            <a:r>
              <a:rPr sz="2000" b="1" spc="-15" dirty="0">
                <a:latin typeface="Consolas"/>
                <a:cs typeface="Consolas"/>
              </a:rPr>
              <a:t>ea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old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f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om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2}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", 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am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g</a:t>
            </a:r>
            <a:r>
              <a:rPr sz="2000" b="1" spc="-15" dirty="0">
                <a:latin typeface="Consolas"/>
                <a:cs typeface="Consolas"/>
              </a:rPr>
              <a:t>e,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wn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</a:t>
            </a:r>
            <a:endParaRPr sz="2000" dirty="0">
              <a:latin typeface="Consolas"/>
              <a:cs typeface="Consolas"/>
            </a:endParaRPr>
          </a:p>
          <a:p>
            <a:pPr marL="574040" marR="42545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//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su</a:t>
            </a:r>
            <a:r>
              <a:rPr sz="2000" b="1" spc="-5" dirty="0">
                <a:latin typeface="Consolas"/>
                <a:cs typeface="Consolas"/>
              </a:rPr>
              <a:t>l</a:t>
            </a:r>
            <a:r>
              <a:rPr sz="2000" b="1" spc="-15" dirty="0">
                <a:latin typeface="Consolas"/>
                <a:cs typeface="Consolas"/>
              </a:rPr>
              <a:t>t: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P</a:t>
            </a:r>
            <a:r>
              <a:rPr sz="2000" b="1" spc="-15" dirty="0">
                <a:latin typeface="Consolas"/>
                <a:cs typeface="Consolas"/>
              </a:rPr>
              <a:t>et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r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is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18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y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ld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f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om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f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a. 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ns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le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e(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-5" dirty="0">
                <a:latin typeface="Consolas"/>
                <a:cs typeface="Consolas"/>
              </a:rPr>
              <a:t>h</a:t>
            </a:r>
            <a:r>
              <a:rPr sz="2000" b="1" spc="-15" dirty="0">
                <a:latin typeface="Consolas"/>
                <a:cs typeface="Consolas"/>
              </a:rPr>
              <a:t>is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is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on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he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me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li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!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 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ns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le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eL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("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ext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s</a:t>
            </a:r>
            <a:r>
              <a:rPr sz="2000" b="1" spc="-15" dirty="0">
                <a:latin typeface="Consolas"/>
                <a:cs typeface="Consolas"/>
              </a:rPr>
              <a:t>e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te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ce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w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ll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b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+</a:t>
            </a:r>
            <a:endParaRPr sz="2000" dirty="0">
              <a:latin typeface="Consolas"/>
              <a:cs typeface="Consolas"/>
            </a:endParaRPr>
          </a:p>
          <a:p>
            <a:pPr marL="574040" indent="56007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on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ew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l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ne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");</a:t>
            </a:r>
            <a:endParaRPr sz="20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134110" marR="425450" indent="-56007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ns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le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eL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("</a:t>
            </a:r>
            <a:r>
              <a:rPr sz="2000" b="1" spc="-5" dirty="0">
                <a:latin typeface="Consolas"/>
                <a:cs typeface="Consolas"/>
              </a:rPr>
              <a:t>B</a:t>
            </a:r>
            <a:r>
              <a:rPr sz="2000" b="1" spc="-15" dirty="0">
                <a:latin typeface="Consolas"/>
                <a:cs typeface="Consolas"/>
              </a:rPr>
              <a:t>ye,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b</a:t>
            </a:r>
            <a:r>
              <a:rPr sz="2000" b="1" spc="-15" dirty="0">
                <a:latin typeface="Consolas"/>
                <a:cs typeface="Consolas"/>
              </a:rPr>
              <a:t>y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,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0}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f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om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{</a:t>
            </a:r>
            <a:r>
              <a:rPr sz="2000" b="1" spc="-5" dirty="0">
                <a:latin typeface="Consolas"/>
                <a:cs typeface="Consolas"/>
              </a:rPr>
              <a:t>1</a:t>
            </a:r>
            <a:r>
              <a:rPr sz="2000" b="1" spc="-15" dirty="0">
                <a:latin typeface="Consolas"/>
                <a:cs typeface="Consolas"/>
              </a:rPr>
              <a:t>}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", 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am</a:t>
            </a:r>
            <a:r>
              <a:rPr sz="2000" b="1" spc="-5" dirty="0">
                <a:latin typeface="Consolas"/>
                <a:cs typeface="Consolas"/>
              </a:rPr>
              <a:t>e</a:t>
            </a:r>
            <a:r>
              <a:rPr sz="2000" b="1" spc="-15" dirty="0">
                <a:latin typeface="Consolas"/>
                <a:cs typeface="Consolas"/>
              </a:rPr>
              <a:t>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t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wn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</a:t>
            </a:r>
            <a:endParaRPr sz="2000" dirty="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}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1048647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>
              <a:lnSpc>
                <a:spcPct val="100000"/>
              </a:lnSpc>
            </a:pPr>
            <a:fld id="{81D60167-4931-47E6-BA6A-407CBD079E47}" type="slidenum">
              <a:rPr spc="-10" dirty="0"/>
              <a:pPr marL="171450">
                <a:lnSpc>
                  <a:spcPct val="100000"/>
                </a:lnSpc>
              </a:pPr>
              <a:t>8</a:t>
            </a:fld>
            <a:endParaRPr spc="-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910" rIns="0" bIns="0" rtlCol="0">
            <a:spAutoFit/>
          </a:bodyPr>
          <a:lstStyle/>
          <a:p>
            <a:pPr marL="2247265">
              <a:lnSpc>
                <a:spcPct val="100000"/>
              </a:lnSpc>
            </a:pPr>
            <a:r>
              <a:rPr spc="-10" dirty="0"/>
              <a:t>U</a:t>
            </a:r>
            <a:r>
              <a:rPr spc="-20" dirty="0"/>
              <a:t>s</a:t>
            </a:r>
            <a:r>
              <a:rPr spc="-15" dirty="0"/>
              <a:t>i</a:t>
            </a:r>
            <a:r>
              <a:rPr spc="-25" dirty="0"/>
              <a:t>ng</a:t>
            </a:r>
            <a:r>
              <a:rPr spc="5" dirty="0"/>
              <a:t> </a:t>
            </a:r>
            <a:r>
              <a:rPr spc="-30" dirty="0"/>
              <a:t>Para</a:t>
            </a:r>
            <a:r>
              <a:rPr dirty="0"/>
              <a:t>m</a:t>
            </a:r>
            <a:r>
              <a:rPr spc="-25" dirty="0"/>
              <a:t>e</a:t>
            </a:r>
            <a:r>
              <a:rPr spc="-10" dirty="0"/>
              <a:t>t</a:t>
            </a:r>
            <a:r>
              <a:rPr spc="-20" dirty="0"/>
              <a:t>e</a:t>
            </a:r>
            <a:r>
              <a:rPr spc="-25" dirty="0"/>
              <a:t>r</a:t>
            </a:r>
            <a:r>
              <a:rPr spc="-20" dirty="0"/>
              <a:t>s</a:t>
            </a:r>
            <a:r>
              <a:rPr dirty="0"/>
              <a:t> –</a:t>
            </a:r>
            <a:r>
              <a:rPr spc="5" dirty="0"/>
              <a:t> </a:t>
            </a:r>
            <a:r>
              <a:rPr spc="-25" dirty="0"/>
              <a:t>E</a:t>
            </a:r>
            <a:r>
              <a:rPr spc="5" dirty="0"/>
              <a:t>x</a:t>
            </a:r>
            <a:r>
              <a:rPr spc="-35" dirty="0"/>
              <a:t>a</a:t>
            </a:r>
            <a:r>
              <a:rPr dirty="0"/>
              <a:t>m</a:t>
            </a:r>
            <a:r>
              <a:rPr spc="-35" dirty="0"/>
              <a:t>p</a:t>
            </a:r>
            <a:r>
              <a:rPr dirty="0"/>
              <a:t>l</a:t>
            </a:r>
            <a:r>
              <a:rPr spc="-25" dirty="0"/>
              <a:t>e</a:t>
            </a:r>
          </a:p>
        </p:txBody>
      </p:sp>
      <p:sp>
        <p:nvSpPr>
          <p:cNvPr id="1048650" name="object 3"/>
          <p:cNvSpPr/>
          <p:nvPr/>
        </p:nvSpPr>
        <p:spPr>
          <a:xfrm>
            <a:off x="533400" y="1243330"/>
            <a:ext cx="8077200" cy="4972050"/>
          </a:xfrm>
          <a:custGeom>
            <a:avLst/>
            <a:gdLst/>
            <a:ahLst/>
            <a:cxnLst/>
            <a:rect l="l" t="t" r="r" b="b"/>
            <a:pathLst>
              <a:path w="8077200" h="4972050">
                <a:moveTo>
                  <a:pt x="0" y="0"/>
                </a:moveTo>
                <a:lnTo>
                  <a:pt x="8077200" y="0"/>
                </a:lnTo>
                <a:lnTo>
                  <a:pt x="8077200" y="4972050"/>
                </a:lnTo>
                <a:lnTo>
                  <a:pt x="0" y="4972050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1" name="object 4"/>
          <p:cNvSpPr/>
          <p:nvPr/>
        </p:nvSpPr>
        <p:spPr>
          <a:xfrm>
            <a:off x="533400" y="1243330"/>
            <a:ext cx="8077200" cy="4972050"/>
          </a:xfrm>
          <a:custGeom>
            <a:avLst/>
            <a:gdLst/>
            <a:ahLst/>
            <a:cxnLst/>
            <a:rect l="l" t="t" r="r" b="b"/>
            <a:pathLst>
              <a:path w="8077200" h="4972050">
                <a:moveTo>
                  <a:pt x="4038600" y="4972050"/>
                </a:moveTo>
                <a:lnTo>
                  <a:pt x="0" y="4972050"/>
                </a:lnTo>
                <a:lnTo>
                  <a:pt x="0" y="0"/>
                </a:lnTo>
                <a:lnTo>
                  <a:pt x="8077200" y="0"/>
                </a:lnTo>
                <a:lnTo>
                  <a:pt x="8077200" y="4972050"/>
                </a:lnTo>
                <a:lnTo>
                  <a:pt x="4038600" y="4972050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2" name="object 5"/>
          <p:cNvSpPr txBox="1"/>
          <p:nvPr/>
        </p:nvSpPr>
        <p:spPr>
          <a:xfrm>
            <a:off x="610869" y="1341710"/>
            <a:ext cx="6193790" cy="4960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ic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v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id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M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in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)</a:t>
            </a:r>
            <a:endParaRPr sz="2000" dirty="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{</a:t>
            </a:r>
            <a:endParaRPr sz="2000" dirty="0">
              <a:latin typeface="Consolas"/>
              <a:cs typeface="Consolas"/>
            </a:endParaRPr>
          </a:p>
          <a:p>
            <a:pPr marL="573405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int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=2,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b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-5" dirty="0">
                <a:latin typeface="Consolas"/>
                <a:cs typeface="Consolas"/>
              </a:rPr>
              <a:t>3</a:t>
            </a:r>
            <a:r>
              <a:rPr sz="2000" b="1" spc="-15" dirty="0">
                <a:latin typeface="Consolas"/>
                <a:cs typeface="Consolas"/>
              </a:rPr>
              <a:t>;</a:t>
            </a:r>
            <a:endParaRPr sz="2000" dirty="0">
              <a:latin typeface="Consolas"/>
              <a:cs typeface="Consolas"/>
            </a:endParaRPr>
          </a:p>
          <a:p>
            <a:pPr marL="573405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Co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le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e(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{0}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+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{</a:t>
            </a:r>
            <a:r>
              <a:rPr sz="2000" b="1" spc="-5" dirty="0">
                <a:latin typeface="Consolas"/>
                <a:cs typeface="Consolas"/>
              </a:rPr>
              <a:t>1</a:t>
            </a:r>
            <a:r>
              <a:rPr sz="2000" b="1" spc="-15" dirty="0">
                <a:latin typeface="Consolas"/>
                <a:cs typeface="Consolas"/>
              </a:rPr>
              <a:t>}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,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,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b</a:t>
            </a:r>
            <a:r>
              <a:rPr sz="2000" b="1" spc="-15" dirty="0">
                <a:latin typeface="Consolas"/>
                <a:cs typeface="Consolas"/>
              </a:rPr>
              <a:t>);</a:t>
            </a:r>
            <a:endParaRPr sz="2000" dirty="0">
              <a:latin typeface="Consolas"/>
              <a:cs typeface="Consolas"/>
            </a:endParaRPr>
          </a:p>
          <a:p>
            <a:pPr marL="573405">
              <a:lnSpc>
                <a:spcPct val="100000"/>
              </a:lnSpc>
              <a:spcBef>
                <a:spcPts val="10"/>
              </a:spcBef>
            </a:pPr>
            <a:r>
              <a:rPr sz="2000" b="1" spc="-15" dirty="0">
                <a:latin typeface="Consolas"/>
                <a:cs typeface="Consolas"/>
              </a:rPr>
              <a:t>Co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le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eL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ne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{0</a:t>
            </a:r>
            <a:r>
              <a:rPr sz="2000" b="1" spc="-5" dirty="0">
                <a:latin typeface="Consolas"/>
                <a:cs typeface="Consolas"/>
              </a:rPr>
              <a:t>}</a:t>
            </a:r>
            <a:r>
              <a:rPr sz="2000" b="1" spc="-15" dirty="0">
                <a:latin typeface="Consolas"/>
                <a:cs typeface="Consolas"/>
              </a:rPr>
              <a:t>",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+b</a:t>
            </a:r>
            <a:r>
              <a:rPr sz="2000" b="1" spc="-5" dirty="0">
                <a:latin typeface="Consolas"/>
                <a:cs typeface="Consolas"/>
              </a:rPr>
              <a:t>)</a:t>
            </a:r>
            <a:r>
              <a:rPr sz="2000" b="1" spc="-15" dirty="0">
                <a:latin typeface="Consolas"/>
                <a:cs typeface="Consolas"/>
              </a:rPr>
              <a:t>;</a:t>
            </a:r>
            <a:endParaRPr sz="2000" dirty="0">
              <a:latin typeface="Consolas"/>
              <a:cs typeface="Consolas"/>
            </a:endParaRPr>
          </a:p>
          <a:p>
            <a:pPr marL="573405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//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2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+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3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5</a:t>
            </a:r>
            <a:endParaRPr sz="20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134110" marR="565150" indent="-56007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Co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le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eL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ne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0}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*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{</a:t>
            </a:r>
            <a:r>
              <a:rPr sz="2000" b="1" spc="-5" dirty="0">
                <a:latin typeface="Consolas"/>
                <a:cs typeface="Consolas"/>
              </a:rPr>
              <a:t>1</a:t>
            </a:r>
            <a:r>
              <a:rPr sz="2000" b="1" spc="-15" dirty="0">
                <a:latin typeface="Consolas"/>
                <a:cs typeface="Consolas"/>
              </a:rPr>
              <a:t>}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{</a:t>
            </a:r>
            <a:r>
              <a:rPr sz="2000" b="1" spc="-5" dirty="0">
                <a:latin typeface="Consolas"/>
                <a:cs typeface="Consolas"/>
              </a:rPr>
              <a:t>2</a:t>
            </a:r>
            <a:r>
              <a:rPr sz="2000" b="1" spc="-15" dirty="0">
                <a:latin typeface="Consolas"/>
                <a:cs typeface="Consolas"/>
              </a:rPr>
              <a:t>}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, </a:t>
            </a:r>
            <a:r>
              <a:rPr sz="2000" b="1" spc="-5" dirty="0">
                <a:latin typeface="Consolas"/>
                <a:cs typeface="Consolas"/>
              </a:rPr>
              <a:t>a</a:t>
            </a:r>
            <a:r>
              <a:rPr sz="2000" b="1" spc="-15" dirty="0">
                <a:latin typeface="Consolas"/>
                <a:cs typeface="Consolas"/>
              </a:rPr>
              <a:t>,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b</a:t>
            </a:r>
            <a:r>
              <a:rPr sz="2000" b="1" spc="-15" dirty="0">
                <a:latin typeface="Consolas"/>
                <a:cs typeface="Consolas"/>
              </a:rPr>
              <a:t>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a</a:t>
            </a:r>
            <a:r>
              <a:rPr sz="2000" b="1" spc="-5" dirty="0">
                <a:latin typeface="Consolas"/>
                <a:cs typeface="Consolas"/>
              </a:rPr>
              <a:t>*</a:t>
            </a:r>
            <a:r>
              <a:rPr sz="2000" b="1" spc="-15" dirty="0">
                <a:latin typeface="Consolas"/>
                <a:cs typeface="Consolas"/>
              </a:rPr>
              <a:t>b);</a:t>
            </a:r>
            <a:endParaRPr sz="2000" dirty="0">
              <a:latin typeface="Consolas"/>
              <a:cs typeface="Consolas"/>
            </a:endParaRPr>
          </a:p>
          <a:p>
            <a:pPr marL="573405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//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2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*</a:t>
            </a:r>
            <a:r>
              <a:rPr sz="2000" b="1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3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6</a:t>
            </a:r>
            <a:endParaRPr sz="20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573405" marR="508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fl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at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pi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=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3</a:t>
            </a:r>
            <a:r>
              <a:rPr sz="2000" b="1" spc="-15" dirty="0">
                <a:latin typeface="Consolas"/>
                <a:cs typeface="Consolas"/>
              </a:rPr>
              <a:t>.1</a:t>
            </a:r>
            <a:r>
              <a:rPr sz="2000" b="1" spc="-5" dirty="0">
                <a:latin typeface="Consolas"/>
                <a:cs typeface="Consolas"/>
              </a:rPr>
              <a:t>4</a:t>
            </a:r>
            <a:r>
              <a:rPr sz="2000" b="1" spc="-15" dirty="0">
                <a:latin typeface="Consolas"/>
                <a:cs typeface="Consolas"/>
              </a:rPr>
              <a:t>15</a:t>
            </a:r>
            <a:r>
              <a:rPr sz="2000" b="1" spc="-5" dirty="0">
                <a:latin typeface="Consolas"/>
                <a:cs typeface="Consolas"/>
              </a:rPr>
              <a:t>9</a:t>
            </a:r>
            <a:r>
              <a:rPr sz="2000" b="1" spc="-15" dirty="0">
                <a:latin typeface="Consolas"/>
                <a:cs typeface="Consolas"/>
              </a:rPr>
              <a:t>2</a:t>
            </a:r>
            <a:r>
              <a:rPr sz="2000" b="1" spc="-5" dirty="0">
                <a:latin typeface="Consolas"/>
                <a:cs typeface="Consolas"/>
              </a:rPr>
              <a:t>0</a:t>
            </a:r>
            <a:r>
              <a:rPr sz="2000" b="1" spc="-15" dirty="0">
                <a:latin typeface="Consolas"/>
                <a:cs typeface="Consolas"/>
              </a:rPr>
              <a:t>6; Co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le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eL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ne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-5" dirty="0">
                <a:latin typeface="Consolas"/>
                <a:cs typeface="Consolas"/>
              </a:rPr>
              <a:t>{</a:t>
            </a:r>
            <a:r>
              <a:rPr sz="2000" b="1" spc="-15" dirty="0">
                <a:latin typeface="Consolas"/>
                <a:cs typeface="Consolas"/>
              </a:rPr>
              <a:t>0:</a:t>
            </a:r>
            <a:r>
              <a:rPr sz="2000" b="1" spc="-5" dirty="0">
                <a:latin typeface="Consolas"/>
                <a:cs typeface="Consolas"/>
              </a:rPr>
              <a:t>F</a:t>
            </a:r>
            <a:r>
              <a:rPr sz="2000" b="1" spc="-15" dirty="0">
                <a:latin typeface="Consolas"/>
                <a:cs typeface="Consolas"/>
              </a:rPr>
              <a:t>2</a:t>
            </a:r>
            <a:r>
              <a:rPr sz="2000" b="1" spc="-5" dirty="0">
                <a:latin typeface="Consolas"/>
                <a:cs typeface="Consolas"/>
              </a:rPr>
              <a:t>}</a:t>
            </a:r>
            <a:r>
              <a:rPr sz="2000" b="1" spc="-15" dirty="0">
                <a:latin typeface="Consolas"/>
                <a:cs typeface="Consolas"/>
              </a:rPr>
              <a:t>",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p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);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//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3</a:t>
            </a:r>
            <a:r>
              <a:rPr sz="2000" b="1" spc="-5" dirty="0">
                <a:latin typeface="Consolas"/>
                <a:cs typeface="Consolas"/>
              </a:rPr>
              <a:t>,</a:t>
            </a:r>
            <a:r>
              <a:rPr sz="2000" b="1" spc="-15" dirty="0">
                <a:latin typeface="Consolas"/>
                <a:cs typeface="Consolas"/>
              </a:rPr>
              <a:t>14</a:t>
            </a:r>
            <a:endParaRPr sz="20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573405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Co</a:t>
            </a:r>
            <a:r>
              <a:rPr sz="2000" b="1" spc="-5" dirty="0">
                <a:latin typeface="Consolas"/>
                <a:cs typeface="Consolas"/>
              </a:rPr>
              <a:t>n</a:t>
            </a:r>
            <a:r>
              <a:rPr sz="2000" b="1" spc="-15" dirty="0">
                <a:latin typeface="Consolas"/>
                <a:cs typeface="Consolas"/>
              </a:rPr>
              <a:t>s</a:t>
            </a:r>
            <a:r>
              <a:rPr sz="2000" b="1" spc="-5" dirty="0">
                <a:latin typeface="Consolas"/>
                <a:cs typeface="Consolas"/>
              </a:rPr>
              <a:t>o</a:t>
            </a:r>
            <a:r>
              <a:rPr sz="2000" b="1" spc="-15" dirty="0">
                <a:latin typeface="Consolas"/>
                <a:cs typeface="Consolas"/>
              </a:rPr>
              <a:t>le</a:t>
            </a:r>
            <a:r>
              <a:rPr sz="2000" b="1" spc="-5" dirty="0">
                <a:latin typeface="Consolas"/>
                <a:cs typeface="Consolas"/>
              </a:rPr>
              <a:t>.</a:t>
            </a:r>
            <a:r>
              <a:rPr sz="2000" b="1" spc="-15" dirty="0">
                <a:latin typeface="Consolas"/>
                <a:cs typeface="Consolas"/>
              </a:rPr>
              <a:t>W</a:t>
            </a:r>
            <a:r>
              <a:rPr sz="2000" b="1" spc="-5" dirty="0">
                <a:latin typeface="Consolas"/>
                <a:cs typeface="Consolas"/>
              </a:rPr>
              <a:t>r</a:t>
            </a:r>
            <a:r>
              <a:rPr sz="2000" b="1" spc="-15" dirty="0">
                <a:latin typeface="Consolas"/>
                <a:cs typeface="Consolas"/>
              </a:rPr>
              <a:t>i</a:t>
            </a:r>
            <a:r>
              <a:rPr sz="2000" b="1" spc="-5" dirty="0">
                <a:latin typeface="Consolas"/>
                <a:cs typeface="Consolas"/>
              </a:rPr>
              <a:t>t</a:t>
            </a:r>
            <a:r>
              <a:rPr sz="2000" b="1" spc="-15" dirty="0">
                <a:latin typeface="Consolas"/>
                <a:cs typeface="Consolas"/>
              </a:rPr>
              <a:t>eL</a:t>
            </a:r>
            <a:r>
              <a:rPr sz="2000" b="1" spc="-5" dirty="0">
                <a:latin typeface="Consolas"/>
                <a:cs typeface="Consolas"/>
              </a:rPr>
              <a:t>i</a:t>
            </a:r>
            <a:r>
              <a:rPr sz="2000" b="1" spc="-15" dirty="0">
                <a:latin typeface="Consolas"/>
                <a:cs typeface="Consolas"/>
              </a:rPr>
              <a:t>ne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15" dirty="0">
                <a:latin typeface="Consolas"/>
                <a:cs typeface="Consolas"/>
              </a:rPr>
              <a:t>"</a:t>
            </a:r>
            <a:r>
              <a:rPr sz="2000" b="1" spc="-5" dirty="0">
                <a:latin typeface="Consolas"/>
                <a:cs typeface="Consolas"/>
              </a:rPr>
              <a:t>B</a:t>
            </a:r>
            <a:r>
              <a:rPr sz="2000" b="1" spc="-15" dirty="0">
                <a:latin typeface="Consolas"/>
                <a:cs typeface="Consolas"/>
              </a:rPr>
              <a:t>ye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–</a:t>
            </a:r>
            <a:r>
              <a:rPr sz="2000" b="1" spc="10" dirty="0">
                <a:latin typeface="Consolas"/>
                <a:cs typeface="Consolas"/>
              </a:rPr>
              <a:t> </a:t>
            </a:r>
            <a:r>
              <a:rPr sz="2000" b="1" spc="-15" dirty="0">
                <a:latin typeface="Consolas"/>
                <a:cs typeface="Consolas"/>
              </a:rPr>
              <a:t>B</a:t>
            </a:r>
            <a:r>
              <a:rPr sz="2000" b="1" spc="-5" dirty="0">
                <a:latin typeface="Consolas"/>
                <a:cs typeface="Consolas"/>
              </a:rPr>
              <a:t>y</a:t>
            </a:r>
            <a:r>
              <a:rPr sz="2000" b="1" spc="-15" dirty="0">
                <a:latin typeface="Consolas"/>
                <a:cs typeface="Consolas"/>
              </a:rPr>
              <a:t>e!</a:t>
            </a:r>
            <a:r>
              <a:rPr sz="2000" b="1" spc="-5" dirty="0">
                <a:latin typeface="Consolas"/>
                <a:cs typeface="Consolas"/>
              </a:rPr>
              <a:t>"</a:t>
            </a:r>
            <a:r>
              <a:rPr sz="2000" b="1" spc="-15" dirty="0">
                <a:latin typeface="Consolas"/>
                <a:cs typeface="Consolas"/>
              </a:rPr>
              <a:t>);</a:t>
            </a:r>
            <a:endParaRPr sz="2000" dirty="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latin typeface="Consolas"/>
                <a:cs typeface="Consolas"/>
              </a:rPr>
              <a:t>}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1048653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>
              <a:lnSpc>
                <a:spcPct val="100000"/>
              </a:lnSpc>
            </a:pPr>
            <a:fld id="{81D60167-4931-47E6-BA6A-407CBD079E47}" type="slidenum">
              <a:rPr spc="-10" dirty="0"/>
              <a:pPr marL="171450">
                <a:lnSpc>
                  <a:spcPct val="100000"/>
                </a:lnSpc>
              </a:pPr>
              <a:t>9</a:t>
            </a:fld>
            <a:endParaRPr spc="-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5B1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1764</Words>
  <Application>Microsoft Office PowerPoint</Application>
  <PresentationFormat>On-screen Show (4:3)</PresentationFormat>
  <Paragraphs>270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Table of Contents</vt:lpstr>
      <vt:lpstr>Slide 3</vt:lpstr>
      <vt:lpstr>Printing to the Console</vt:lpstr>
      <vt:lpstr>The Console Class</vt:lpstr>
      <vt:lpstr>Console.Write(…)</vt:lpstr>
      <vt:lpstr>Console.WriteLine(…)</vt:lpstr>
      <vt:lpstr>Printing to the Console – Example</vt:lpstr>
      <vt:lpstr>Using Parameters – Example</vt:lpstr>
      <vt:lpstr>Printing a Menu – Example</vt:lpstr>
      <vt:lpstr>Slide 11</vt:lpstr>
      <vt:lpstr>Slide 12</vt:lpstr>
      <vt:lpstr>Reading from the Console</vt:lpstr>
      <vt:lpstr>Console.Read()</vt:lpstr>
      <vt:lpstr>Reading Characters from the Console</vt:lpstr>
      <vt:lpstr>Console.ReadKey()</vt:lpstr>
      <vt:lpstr>Slide 17</vt:lpstr>
      <vt:lpstr>Console.ReadLine()</vt:lpstr>
      <vt:lpstr>Reading Strings from the Console</vt:lpstr>
      <vt:lpstr>Reading Numeral Types</vt:lpstr>
      <vt:lpstr>Converting Strings to Numbers</vt:lpstr>
      <vt:lpstr>Slide 22</vt:lpstr>
      <vt:lpstr>Converting Strings to Numbers (2)</vt:lpstr>
      <vt:lpstr>Slide 24</vt:lpstr>
      <vt:lpstr>Error Handling when Parsing</vt:lpstr>
      <vt:lpstr>Slide 26</vt:lpstr>
      <vt:lpstr>Slide 27</vt:lpstr>
      <vt:lpstr>Printing a Letter – Example</vt:lpstr>
      <vt:lpstr>Slide 29</vt:lpstr>
      <vt:lpstr>Calculating Area – Example</vt:lpstr>
      <vt:lpstr>Slide 31</vt:lpstr>
      <vt:lpstr>Summary</vt:lpstr>
      <vt:lpstr>Console Input / Output</vt:lpstr>
      <vt:lpstr>Exercises</vt:lpstr>
      <vt:lpstr>Exercises (2)</vt:lpstr>
      <vt:lpstr>Exercises (3)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Console Input / Output</dc:title>
  <dc:creator>Svetlin Nakov</dc:creator>
  <cp:lastModifiedBy>My acer</cp:lastModifiedBy>
  <cp:revision>4</cp:revision>
  <dcterms:created xsi:type="dcterms:W3CDTF">2019-03-20T15:02:47Z</dcterms:created>
  <dcterms:modified xsi:type="dcterms:W3CDTF">2020-05-25T20:47:52Z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2011-06-27T00:00:00Z</vt:filetime>
  </property>
  <property fmtid="{D5CDD505-2E9C-101B-9397-08002B2CF9AE}" pid="3" name="LastSaved">
    <vt:filetime>2019-03-20T00:00:00Z</vt:filetime>
  </property>
</Properties>
</file>