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9"/>
  </p:notesMasterIdLst>
  <p:sldIdLst>
    <p:sldId id="551" r:id="rId2"/>
    <p:sldId id="552" r:id="rId3"/>
    <p:sldId id="553" r:id="rId4"/>
    <p:sldId id="554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75" r:id="rId26"/>
    <p:sldId id="576" r:id="rId27"/>
    <p:sldId id="577" r:id="rId28"/>
    <p:sldId id="578" r:id="rId29"/>
    <p:sldId id="579" r:id="rId30"/>
    <p:sldId id="580" r:id="rId31"/>
    <p:sldId id="581" r:id="rId32"/>
    <p:sldId id="582" r:id="rId33"/>
    <p:sldId id="583" r:id="rId34"/>
    <p:sldId id="584" r:id="rId35"/>
    <p:sldId id="585" r:id="rId36"/>
    <p:sldId id="586" r:id="rId37"/>
    <p:sldId id="587" r:id="rId3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44" y="-25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0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0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0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0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Holder 2"/>
          <p:cNvSpPr>
            <a:spLocks noGrp="1"/>
          </p:cNvSpPr>
          <p:nvPr>
            <p:ph type="ctrTitle"/>
          </p:nvPr>
        </p:nvSpPr>
        <p:spPr>
          <a:xfrm>
            <a:off x="1762761" y="1639791"/>
            <a:ext cx="866647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66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6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6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5/23/2020</a:t>
            </a:fld>
            <a:endParaRPr lang="en-US"/>
          </a:p>
        </p:txBody>
      </p:sp>
      <p:sp>
        <p:nvSpPr>
          <p:cNvPr id="104866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90170"/>
            <a:fld id="{81D60167-4931-47E6-BA6A-407CBD079E47}" type="slidenum">
              <a:rPr lang="en-US" smtClean="0"/>
              <a:pPr marL="9017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6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EAFFD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7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8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5/23/2020</a:t>
            </a:fld>
            <a:endParaRPr lang="en-US"/>
          </a:p>
        </p:txBody>
      </p:sp>
      <p:sp>
        <p:nvSpPr>
          <p:cNvPr id="1048589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90170"/>
            <a:fld id="{81D60167-4931-47E6-BA6A-407CBD079E47}" type="slidenum">
              <a:rPr lang="en-US" smtClean="0"/>
              <a:pPr marL="9017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796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97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98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99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5/23/2020</a:t>
            </a:fld>
            <a:endParaRPr lang="en-US"/>
          </a:p>
        </p:txBody>
      </p:sp>
      <p:sp>
        <p:nvSpPr>
          <p:cNvPr id="1048800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90170"/>
            <a:fld id="{81D60167-4931-47E6-BA6A-407CBD079E47}" type="slidenum">
              <a:rPr lang="en-US" smtClean="0"/>
              <a:pPr marL="9017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622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23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5/23/2020</a:t>
            </a:fld>
            <a:endParaRPr lang="en-US"/>
          </a:p>
        </p:txBody>
      </p:sp>
      <p:sp>
        <p:nvSpPr>
          <p:cNvPr id="1048624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90170"/>
            <a:fld id="{81D60167-4931-47E6-BA6A-407CBD079E47}" type="slidenum">
              <a:rPr lang="en-US" smtClean="0"/>
              <a:pPr marL="9017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06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5/23/2020</a:t>
            </a:fld>
            <a:endParaRPr lang="en-US"/>
          </a:p>
        </p:txBody>
      </p:sp>
      <p:sp>
        <p:nvSpPr>
          <p:cNvPr id="1048607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90170"/>
            <a:fld id="{81D60167-4931-47E6-BA6A-407CBD079E47}" type="slidenum">
              <a:rPr lang="en-US" smtClean="0"/>
              <a:pPr marL="9017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02060"/>
            </a:gs>
            <a:gs pos="49000">
              <a:schemeClr val="accent4">
                <a:lumMod val="50000"/>
              </a:schemeClr>
            </a:gs>
            <a:gs pos="71000">
              <a:schemeClr val="tx2">
                <a:lumMod val="50000"/>
              </a:schemeClr>
            </a:gs>
            <a:gs pos="89000">
              <a:schemeClr val="accent1">
                <a:lumMod val="5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48577" name="bk object 17"/>
          <p:cNvSpPr/>
          <p:nvPr/>
        </p:nvSpPr>
        <p:spPr>
          <a:xfrm>
            <a:off x="0" y="66040"/>
            <a:ext cx="12192000" cy="5908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48578" name="bk object 18"/>
          <p:cNvSpPr/>
          <p:nvPr/>
        </p:nvSpPr>
        <p:spPr>
          <a:xfrm>
            <a:off x="0" y="255270"/>
            <a:ext cx="12192000" cy="48348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48579" name="bk object 19"/>
          <p:cNvSpPr/>
          <p:nvPr/>
        </p:nvSpPr>
        <p:spPr>
          <a:xfrm>
            <a:off x="203200" y="304800"/>
            <a:ext cx="2133600" cy="3886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48580" name="Holder 2"/>
          <p:cNvSpPr>
            <a:spLocks noGrp="1"/>
          </p:cNvSpPr>
          <p:nvPr>
            <p:ph type="title"/>
          </p:nvPr>
        </p:nvSpPr>
        <p:spPr>
          <a:xfrm>
            <a:off x="201508" y="321994"/>
            <a:ext cx="1178898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CFF3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1" name="Holder 3"/>
          <p:cNvSpPr>
            <a:spLocks noGrp="1"/>
          </p:cNvSpPr>
          <p:nvPr>
            <p:ph type="body" idx="1"/>
          </p:nvPr>
        </p:nvSpPr>
        <p:spPr>
          <a:xfrm>
            <a:off x="408094" y="1198919"/>
            <a:ext cx="1137581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EAFFD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1048582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3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5/23/2020</a:t>
            </a:fld>
            <a:endParaRPr lang="en-US"/>
          </a:p>
        </p:txBody>
      </p:sp>
      <p:sp>
        <p:nvSpPr>
          <p:cNvPr id="1048584" name="Holder 6"/>
          <p:cNvSpPr>
            <a:spLocks noGrp="1"/>
          </p:cNvSpPr>
          <p:nvPr>
            <p:ph type="sldNum" sz="quarter" idx="7"/>
          </p:nvPr>
        </p:nvSpPr>
        <p:spPr>
          <a:xfrm>
            <a:off x="11855026" y="6604251"/>
            <a:ext cx="253153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EAFFC1"/>
                </a:solidFill>
                <a:latin typeface="Corbel"/>
                <a:cs typeface="Corbel"/>
              </a:defRPr>
            </a:lvl1pPr>
          </a:lstStyle>
          <a:p>
            <a:pPr marL="90170"/>
            <a:fld id="{81D60167-4931-47E6-BA6A-407CBD079E47}" type="slidenum">
              <a:rPr lang="en-US" smtClean="0"/>
              <a:pPr marL="9017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object 2"/>
          <p:cNvSpPr/>
          <p:nvPr/>
        </p:nvSpPr>
        <p:spPr>
          <a:xfrm>
            <a:off x="4217670" y="4141470"/>
            <a:ext cx="6248400" cy="0"/>
          </a:xfrm>
          <a:custGeom>
            <a:avLst/>
            <a:gdLst/>
            <a:ahLst/>
            <a:cxnLst/>
            <a:rect l="l" t="t" r="r" b="b"/>
            <a:pathLst>
              <a:path w="6248400">
                <a:moveTo>
                  <a:pt x="0" y="0"/>
                </a:moveTo>
                <a:lnTo>
                  <a:pt x="624840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1" name="object 3"/>
          <p:cNvSpPr/>
          <p:nvPr/>
        </p:nvSpPr>
        <p:spPr>
          <a:xfrm>
            <a:off x="4191000" y="4114800"/>
            <a:ext cx="6248400" cy="0"/>
          </a:xfrm>
          <a:custGeom>
            <a:avLst/>
            <a:gdLst/>
            <a:ahLst/>
            <a:cxnLst/>
            <a:rect l="l" t="t" r="r" b="b"/>
            <a:pathLst>
              <a:path w="6248400">
                <a:moveTo>
                  <a:pt x="0" y="0"/>
                </a:moveTo>
                <a:lnTo>
                  <a:pt x="6248400" y="0"/>
                </a:lnTo>
              </a:path>
            </a:pathLst>
          </a:custGeom>
          <a:ln w="38097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2" name="object 4"/>
          <p:cNvSpPr txBox="1">
            <a:spLocks noGrp="1"/>
          </p:cNvSpPr>
          <p:nvPr>
            <p:ph type="title"/>
          </p:nvPr>
        </p:nvSpPr>
        <p:spPr>
          <a:xfrm>
            <a:off x="3058161" y="2355124"/>
            <a:ext cx="7077709" cy="160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400" dirty="0">
                <a:solidFill>
                  <a:srgbClr val="D3FF5A"/>
                </a:solidFill>
              </a:rPr>
              <a:t>C</a:t>
            </a:r>
            <a:r>
              <a:rPr sz="5400" spc="-5" dirty="0">
                <a:solidFill>
                  <a:srgbClr val="D3FF5A"/>
                </a:solidFill>
              </a:rPr>
              <a:t>o</a:t>
            </a:r>
            <a:r>
              <a:rPr sz="5400" dirty="0">
                <a:solidFill>
                  <a:srgbClr val="D3FF5A"/>
                </a:solidFill>
              </a:rPr>
              <a:t>n</a:t>
            </a:r>
            <a:r>
              <a:rPr sz="5400" spc="-10" dirty="0">
                <a:solidFill>
                  <a:srgbClr val="D3FF5A"/>
                </a:solidFill>
              </a:rPr>
              <a:t>di</a:t>
            </a:r>
            <a:r>
              <a:rPr sz="5400" spc="-5" dirty="0">
                <a:solidFill>
                  <a:srgbClr val="D3FF5A"/>
                </a:solidFill>
              </a:rPr>
              <a:t>t</a:t>
            </a:r>
            <a:r>
              <a:rPr sz="5400" dirty="0">
                <a:solidFill>
                  <a:srgbClr val="D3FF5A"/>
                </a:solidFill>
              </a:rPr>
              <a:t>i</a:t>
            </a:r>
            <a:r>
              <a:rPr sz="5400" spc="-5" dirty="0">
                <a:solidFill>
                  <a:srgbClr val="D3FF5A"/>
                </a:solidFill>
              </a:rPr>
              <a:t>o</a:t>
            </a:r>
            <a:r>
              <a:rPr sz="5400" dirty="0">
                <a:solidFill>
                  <a:srgbClr val="D3FF5A"/>
                </a:solidFill>
              </a:rPr>
              <a:t>n</a:t>
            </a:r>
            <a:r>
              <a:rPr sz="5400" spc="-5" dirty="0">
                <a:solidFill>
                  <a:srgbClr val="D3FF5A"/>
                </a:solidFill>
              </a:rPr>
              <a:t>a</a:t>
            </a:r>
            <a:r>
              <a:rPr sz="5400" dirty="0">
                <a:solidFill>
                  <a:srgbClr val="D3FF5A"/>
                </a:solidFill>
              </a:rPr>
              <a:t>l</a:t>
            </a:r>
            <a:r>
              <a:rPr sz="5400" spc="-130" dirty="0">
                <a:solidFill>
                  <a:srgbClr val="D3FF5A"/>
                </a:solidFill>
              </a:rPr>
              <a:t> </a:t>
            </a:r>
            <a:r>
              <a:rPr sz="5400" dirty="0">
                <a:solidFill>
                  <a:srgbClr val="D3FF5A"/>
                </a:solidFill>
              </a:rPr>
              <a:t>Stat</a:t>
            </a:r>
            <a:r>
              <a:rPr sz="5400" spc="-5" dirty="0">
                <a:solidFill>
                  <a:srgbClr val="D3FF5A"/>
                </a:solidFill>
              </a:rPr>
              <a:t>e</a:t>
            </a:r>
            <a:r>
              <a:rPr sz="5400" spc="-10" dirty="0">
                <a:solidFill>
                  <a:srgbClr val="D3FF5A"/>
                </a:solidFill>
              </a:rPr>
              <a:t>m</a:t>
            </a:r>
            <a:r>
              <a:rPr sz="5400" spc="-5" dirty="0">
                <a:solidFill>
                  <a:srgbClr val="D3FF5A"/>
                </a:solidFill>
              </a:rPr>
              <a:t>e</a:t>
            </a:r>
            <a:r>
              <a:rPr sz="5400" dirty="0">
                <a:solidFill>
                  <a:srgbClr val="D3FF5A"/>
                </a:solidFill>
              </a:rPr>
              <a:t>nt</a:t>
            </a:r>
            <a:r>
              <a:rPr sz="5400" spc="-5" dirty="0">
                <a:solidFill>
                  <a:srgbClr val="D3FF5A"/>
                </a:solidFill>
              </a:rPr>
              <a:t>s</a:t>
            </a:r>
            <a:endParaRPr sz="5400"/>
          </a:p>
        </p:txBody>
      </p:sp>
      <p:sp>
        <p:nvSpPr>
          <p:cNvPr id="1048593" name="object 5"/>
          <p:cNvSpPr txBox="1"/>
          <p:nvPr/>
        </p:nvSpPr>
        <p:spPr>
          <a:xfrm>
            <a:off x="5069840" y="3380458"/>
            <a:ext cx="515493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solidFill>
                  <a:srgbClr val="F9F7C7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F9F7C7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F9F7C7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F9F7C7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F9F7C7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F9F7C7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F9F7C7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F9F7C7"/>
                </a:solidFill>
                <a:latin typeface="Corbel"/>
                <a:cs typeface="Corbel"/>
              </a:rPr>
              <a:t>g</a:t>
            </a:r>
            <a:r>
              <a:rPr sz="2800" b="1" spc="-110" dirty="0">
                <a:solidFill>
                  <a:srgbClr val="F9F7C7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F9F7C7"/>
                </a:solidFill>
                <a:latin typeface="Corbel"/>
                <a:cs typeface="Corbel"/>
              </a:rPr>
              <a:t>on</a:t>
            </a:r>
            <a:r>
              <a:rPr sz="2800" b="1" spc="-15" dirty="0">
                <a:solidFill>
                  <a:srgbClr val="F9F7C7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F9F7C7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F9F7C7"/>
                </a:solidFill>
                <a:latin typeface="Corbel"/>
                <a:cs typeface="Corbel"/>
              </a:rPr>
              <a:t>l</a:t>
            </a:r>
            <a:r>
              <a:rPr sz="2800" b="1" spc="5" dirty="0">
                <a:solidFill>
                  <a:srgbClr val="F9F7C7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F9F7C7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F9F7C7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F9F7C7"/>
                </a:solidFill>
                <a:latin typeface="Corbel"/>
                <a:cs typeface="Corbel"/>
              </a:rPr>
              <a:t>ic in</a:t>
            </a:r>
            <a:r>
              <a:rPr sz="2800" b="1" spc="-120" dirty="0">
                <a:solidFill>
                  <a:srgbClr val="F9F7C7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F9F7C7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F9F7C7"/>
                </a:solidFill>
                <a:latin typeface="Corbel"/>
                <a:cs typeface="Corbel"/>
              </a:rPr>
              <a:t>#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594" name="object 6"/>
          <p:cNvSpPr txBox="1"/>
          <p:nvPr/>
        </p:nvSpPr>
        <p:spPr>
          <a:xfrm>
            <a:off x="762001" y="5465445"/>
            <a:ext cx="2819400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b="1" spc="-10" dirty="0" smtClean="0">
                <a:solidFill>
                  <a:srgbClr val="DDFF9A"/>
                </a:solidFill>
                <a:latin typeface="Corbel"/>
                <a:cs typeface="Corbel"/>
              </a:rPr>
              <a:t>Firomsa  Wakjira</a:t>
            </a:r>
            <a:endParaRPr sz="2800" dirty="0">
              <a:latin typeface="Corbel"/>
              <a:cs typeface="Corbel"/>
            </a:endParaRPr>
          </a:p>
          <a:p>
            <a:pPr marL="12700">
              <a:spcBef>
                <a:spcPts val="900"/>
              </a:spcBef>
            </a:pPr>
            <a:r>
              <a:rPr lang="en-US" b="1" spc="-120" dirty="0">
                <a:solidFill>
                  <a:srgbClr val="0DFD57"/>
                </a:solidFill>
                <a:latin typeface="Corbel"/>
                <a:cs typeface="Corbel"/>
              </a:rPr>
              <a:t>Windows Programming</a:t>
            </a:r>
            <a:endParaRPr dirty="0">
              <a:latin typeface="Corbel"/>
              <a:cs typeface="Corbel"/>
            </a:endParaRPr>
          </a:p>
        </p:txBody>
      </p:sp>
      <p:sp>
        <p:nvSpPr>
          <p:cNvPr id="1048595" name="object 7"/>
          <p:cNvSpPr/>
          <p:nvPr/>
        </p:nvSpPr>
        <p:spPr>
          <a:xfrm>
            <a:off x="6431281" y="4617699"/>
            <a:ext cx="4686300" cy="170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6" name="object 8"/>
          <p:cNvSpPr/>
          <p:nvPr/>
        </p:nvSpPr>
        <p:spPr>
          <a:xfrm>
            <a:off x="1016636" y="3186121"/>
            <a:ext cx="1955800" cy="1700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7" name="object 9"/>
          <p:cNvSpPr/>
          <p:nvPr/>
        </p:nvSpPr>
        <p:spPr>
          <a:xfrm>
            <a:off x="8971281" y="246924"/>
            <a:ext cx="2146300" cy="210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8" name="object 10"/>
          <p:cNvSpPr/>
          <p:nvPr/>
        </p:nvSpPr>
        <p:spPr>
          <a:xfrm>
            <a:off x="4034792" y="469264"/>
            <a:ext cx="3048000" cy="1573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9" name="object 11"/>
          <p:cNvSpPr/>
          <p:nvPr/>
        </p:nvSpPr>
        <p:spPr>
          <a:xfrm>
            <a:off x="1074419" y="905999"/>
            <a:ext cx="1299210" cy="1140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4260"/>
            <a:r>
              <a:rPr spc="-10" dirty="0"/>
              <a:t>T</a:t>
            </a:r>
            <a:r>
              <a:rPr spc="-5" dirty="0"/>
              <a:t>he</a:t>
            </a:r>
            <a:r>
              <a:rPr spc="5" dirty="0"/>
              <a:t> </a:t>
            </a:r>
            <a:r>
              <a:rPr spc="-15" dirty="0">
                <a:latin typeface="Consolas"/>
                <a:cs typeface="Consolas"/>
              </a:rPr>
              <a:t>i</a:t>
            </a:r>
            <a:r>
              <a:rPr spc="-5" dirty="0">
                <a:latin typeface="Consolas"/>
                <a:cs typeface="Consolas"/>
              </a:rPr>
              <a:t>f</a:t>
            </a:r>
            <a:r>
              <a:rPr spc="-1385" dirty="0">
                <a:latin typeface="Consolas"/>
                <a:cs typeface="Consolas"/>
              </a:rPr>
              <a:t> </a:t>
            </a:r>
            <a:r>
              <a:rPr dirty="0"/>
              <a:t>S</a:t>
            </a:r>
            <a:r>
              <a:rPr spc="-10" dirty="0"/>
              <a:t>t</a:t>
            </a:r>
            <a:r>
              <a:rPr spc="-15" dirty="0"/>
              <a:t>a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m</a:t>
            </a:r>
            <a:r>
              <a:rPr spc="-5" dirty="0"/>
              <a:t>en</a:t>
            </a:r>
            <a:r>
              <a:rPr dirty="0"/>
              <a:t>t –</a:t>
            </a:r>
            <a:r>
              <a:rPr spc="5" dirty="0"/>
              <a:t> </a:t>
            </a:r>
            <a:r>
              <a:rPr spc="-5" dirty="0"/>
              <a:t>E</a:t>
            </a:r>
            <a:r>
              <a:rPr spc="5" dirty="0"/>
              <a:t>x</a:t>
            </a:r>
            <a:r>
              <a:rPr spc="-15" dirty="0"/>
              <a:t>a</a:t>
            </a:r>
            <a:r>
              <a:rPr dirty="0"/>
              <a:t>m</a:t>
            </a:r>
            <a:r>
              <a:rPr spc="-15" dirty="0"/>
              <a:t>p</a:t>
            </a:r>
            <a:r>
              <a:rPr dirty="0"/>
              <a:t>l</a:t>
            </a:r>
            <a:r>
              <a:rPr spc="-5" dirty="0"/>
              <a:t>e</a:t>
            </a:r>
          </a:p>
        </p:txBody>
      </p:sp>
      <p:sp>
        <p:nvSpPr>
          <p:cNvPr id="1048658" name="object 3"/>
          <p:cNvSpPr/>
          <p:nvPr/>
        </p:nvSpPr>
        <p:spPr>
          <a:xfrm>
            <a:off x="2057400" y="1386839"/>
            <a:ext cx="8077200" cy="4668520"/>
          </a:xfrm>
          <a:custGeom>
            <a:avLst/>
            <a:gdLst/>
            <a:ahLst/>
            <a:cxnLst/>
            <a:rect l="l" t="t" r="r" b="b"/>
            <a:pathLst>
              <a:path w="8077200" h="4668520">
                <a:moveTo>
                  <a:pt x="0" y="0"/>
                </a:moveTo>
                <a:lnTo>
                  <a:pt x="8077200" y="0"/>
                </a:lnTo>
                <a:lnTo>
                  <a:pt x="8077200" y="4668520"/>
                </a:lnTo>
                <a:lnTo>
                  <a:pt x="0" y="466852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9" name="object 4"/>
          <p:cNvSpPr/>
          <p:nvPr/>
        </p:nvSpPr>
        <p:spPr>
          <a:xfrm>
            <a:off x="2057400" y="1386839"/>
            <a:ext cx="8077200" cy="4668520"/>
          </a:xfrm>
          <a:custGeom>
            <a:avLst/>
            <a:gdLst/>
            <a:ahLst/>
            <a:cxnLst/>
            <a:rect l="l" t="t" r="r" b="b"/>
            <a:pathLst>
              <a:path w="8077200" h="4668520">
                <a:moveTo>
                  <a:pt x="4038600" y="4668520"/>
                </a:moveTo>
                <a:lnTo>
                  <a:pt x="0" y="4668520"/>
                </a:lnTo>
                <a:lnTo>
                  <a:pt x="0" y="0"/>
                </a:lnTo>
                <a:lnTo>
                  <a:pt x="8077200" y="0"/>
                </a:lnTo>
                <a:lnTo>
                  <a:pt x="8077200" y="4668520"/>
                </a:lnTo>
                <a:lnTo>
                  <a:pt x="4038600" y="46685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0" name="object 5"/>
          <p:cNvSpPr txBox="1"/>
          <p:nvPr/>
        </p:nvSpPr>
        <p:spPr>
          <a:xfrm>
            <a:off x="2134869" y="1486490"/>
            <a:ext cx="7595870" cy="4652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ic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v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id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M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270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7340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Co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le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W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eL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w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 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um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s.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);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>
              <a:spcBef>
                <a:spcPts val="52"/>
              </a:spcBef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3405" marR="508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int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ig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g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mb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=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P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e(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C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on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e.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d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()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; int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ma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um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er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=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P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Co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le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d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Li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e(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);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>
              <a:spcBef>
                <a:spcPts val="42"/>
              </a:spcBef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57340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if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ma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um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er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bi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g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g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um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er)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7340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134110"/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ig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g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mb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=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ma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um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er;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7340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>
              <a:spcBef>
                <a:spcPts val="42"/>
              </a:spcBef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34110" marR="425450" indent="-56007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Co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le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W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eL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he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g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ter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m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er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: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{0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",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ig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g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mb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r);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270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8661" name="object 6"/>
          <p:cNvSpPr txBox="1"/>
          <p:nvPr/>
        </p:nvSpPr>
        <p:spPr>
          <a:xfrm>
            <a:off x="10355581" y="6604252"/>
            <a:ext cx="15938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-5" dirty="0">
                <a:solidFill>
                  <a:srgbClr val="EAFFC1"/>
                </a:solidFill>
                <a:latin typeface="Corbel"/>
                <a:cs typeface="Corbel"/>
              </a:rPr>
              <a:t>10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object 2"/>
          <p:cNvSpPr txBox="1"/>
          <p:nvPr/>
        </p:nvSpPr>
        <p:spPr>
          <a:xfrm>
            <a:off x="2348231" y="1942051"/>
            <a:ext cx="497649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5" dirty="0">
                <a:solidFill>
                  <a:srgbClr val="CCFF33"/>
                </a:solidFill>
                <a:latin typeface="Consolas"/>
                <a:cs typeface="Consolas"/>
              </a:rPr>
              <a:t>if</a:t>
            </a:r>
            <a:r>
              <a:rPr sz="5000" b="1" spc="-1839" dirty="0">
                <a:solidFill>
                  <a:srgbClr val="CCFF33"/>
                </a:solidFill>
                <a:latin typeface="Consolas"/>
                <a:cs typeface="Consolas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Stat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em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nt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668" name="object 3"/>
          <p:cNvSpPr txBox="1"/>
          <p:nvPr/>
        </p:nvSpPr>
        <p:spPr>
          <a:xfrm>
            <a:off x="4042411" y="2920718"/>
            <a:ext cx="16605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669" name="object 4"/>
          <p:cNvSpPr/>
          <p:nvPr/>
        </p:nvSpPr>
        <p:spPr>
          <a:xfrm>
            <a:off x="2127250" y="4077970"/>
            <a:ext cx="2385060" cy="229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0" name="object 5"/>
          <p:cNvSpPr/>
          <p:nvPr/>
        </p:nvSpPr>
        <p:spPr>
          <a:xfrm>
            <a:off x="5454650" y="4114800"/>
            <a:ext cx="2086610" cy="226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1" name="object 6"/>
          <p:cNvSpPr/>
          <p:nvPr/>
        </p:nvSpPr>
        <p:spPr>
          <a:xfrm>
            <a:off x="7602220" y="1503680"/>
            <a:ext cx="2880360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13429"/>
            <a:r>
              <a:rPr spc="-10" dirty="0"/>
              <a:t>T</a:t>
            </a:r>
            <a:r>
              <a:rPr spc="-15" dirty="0"/>
              <a:t>h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>
                <a:latin typeface="Consolas"/>
                <a:cs typeface="Consolas"/>
              </a:rPr>
              <a:t>i</a:t>
            </a:r>
            <a:r>
              <a:rPr spc="-15" dirty="0">
                <a:latin typeface="Consolas"/>
                <a:cs typeface="Consolas"/>
              </a:rPr>
              <a:t>f</a:t>
            </a:r>
            <a:r>
              <a:rPr spc="-5" dirty="0">
                <a:latin typeface="Consolas"/>
                <a:cs typeface="Consolas"/>
              </a:rPr>
              <a:t>-e</a:t>
            </a:r>
            <a:r>
              <a:rPr spc="-15" dirty="0">
                <a:latin typeface="Consolas"/>
                <a:cs typeface="Consolas"/>
              </a:rPr>
              <a:t>l</a:t>
            </a:r>
            <a:r>
              <a:rPr spc="-5" dirty="0">
                <a:latin typeface="Consolas"/>
                <a:cs typeface="Consolas"/>
              </a:rPr>
              <a:t>se</a:t>
            </a:r>
            <a:r>
              <a:rPr spc="-1385" dirty="0">
                <a:latin typeface="Consolas"/>
                <a:cs typeface="Consolas"/>
              </a:rPr>
              <a:t> </a:t>
            </a:r>
            <a:r>
              <a:rPr dirty="0"/>
              <a:t>S</a:t>
            </a:r>
            <a:r>
              <a:rPr spc="-10" dirty="0"/>
              <a:t>t</a:t>
            </a:r>
            <a:r>
              <a:rPr spc="-15" dirty="0"/>
              <a:t>a</a:t>
            </a:r>
            <a:r>
              <a:rPr spc="-10" dirty="0"/>
              <a:t>t</a:t>
            </a:r>
            <a:r>
              <a:rPr spc="-5" dirty="0"/>
              <a:t>e</a:t>
            </a:r>
            <a:r>
              <a:rPr dirty="0"/>
              <a:t>m</a:t>
            </a:r>
            <a:r>
              <a:rPr spc="-5" dirty="0"/>
              <a:t>en</a:t>
            </a:r>
            <a:r>
              <a:rPr dirty="0"/>
              <a:t>t</a:t>
            </a:r>
          </a:p>
        </p:txBody>
      </p:sp>
      <p:sp>
        <p:nvSpPr>
          <p:cNvPr id="1048673" name="object 3"/>
          <p:cNvSpPr/>
          <p:nvPr/>
        </p:nvSpPr>
        <p:spPr>
          <a:xfrm>
            <a:off x="2350769" y="3757929"/>
            <a:ext cx="7416800" cy="2532380"/>
          </a:xfrm>
          <a:custGeom>
            <a:avLst/>
            <a:gdLst/>
            <a:ahLst/>
            <a:cxnLst/>
            <a:rect l="l" t="t" r="r" b="b"/>
            <a:pathLst>
              <a:path w="7416800" h="2532379">
                <a:moveTo>
                  <a:pt x="0" y="0"/>
                </a:moveTo>
                <a:lnTo>
                  <a:pt x="7416800" y="0"/>
                </a:lnTo>
                <a:lnTo>
                  <a:pt x="7416800" y="2532380"/>
                </a:lnTo>
                <a:lnTo>
                  <a:pt x="0" y="253238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4" name="object 4"/>
          <p:cNvSpPr/>
          <p:nvPr/>
        </p:nvSpPr>
        <p:spPr>
          <a:xfrm>
            <a:off x="2350769" y="3757929"/>
            <a:ext cx="7416800" cy="2532380"/>
          </a:xfrm>
          <a:custGeom>
            <a:avLst/>
            <a:gdLst/>
            <a:ahLst/>
            <a:cxnLst/>
            <a:rect l="l" t="t" r="r" b="b"/>
            <a:pathLst>
              <a:path w="7416800" h="2532379">
                <a:moveTo>
                  <a:pt x="3708400" y="2532380"/>
                </a:moveTo>
                <a:lnTo>
                  <a:pt x="0" y="2532380"/>
                </a:lnTo>
                <a:lnTo>
                  <a:pt x="0" y="0"/>
                </a:lnTo>
                <a:lnTo>
                  <a:pt x="7416800" y="0"/>
                </a:lnTo>
                <a:lnTo>
                  <a:pt x="7416800" y="2532380"/>
                </a:lnTo>
                <a:lnTo>
                  <a:pt x="3708400" y="253238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5" name="object 5"/>
          <p:cNvSpPr txBox="1"/>
          <p:nvPr/>
        </p:nvSpPr>
        <p:spPr>
          <a:xfrm>
            <a:off x="1925321" y="1319962"/>
            <a:ext cx="8285479" cy="5093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965"/>
              <a:buFont typeface="Wingdings 2"/>
              <a:buChar char=""/>
              <a:tabLst>
                <a:tab pos="294640" algn="l"/>
              </a:tabLst>
            </a:pP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ex a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9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ul 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cond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iti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al s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900" b="1" spc="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9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endParaRPr sz="2900" dirty="0">
              <a:latin typeface="Corbel"/>
              <a:cs typeface="Corbel"/>
            </a:endParaRPr>
          </a:p>
          <a:p>
            <a:pPr marL="294640" marR="5080" indent="-281940">
              <a:lnSpc>
                <a:spcPct val="101699"/>
              </a:lnSpc>
              <a:spcBef>
                <a:spcPts val="1200"/>
              </a:spcBef>
              <a:buClr>
                <a:srgbClr val="B4DAE4"/>
              </a:buClr>
              <a:buSzPct val="68965"/>
              <a:buFont typeface="Wingdings 2"/>
              <a:buChar char=""/>
              <a:tabLst>
                <a:tab pos="294640" algn="l"/>
              </a:tabLst>
            </a:pP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Ex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cu</a:t>
            </a:r>
            <a:r>
              <a:rPr sz="2900" b="1" spc="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9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9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one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 b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ra</a:t>
            </a:r>
            <a:r>
              <a:rPr sz="29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cond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iti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ue,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 a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nd 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no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er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it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9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-1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2900" dirty="0">
              <a:latin typeface="Corbel"/>
              <a:cs typeface="Corbel"/>
            </a:endParaRPr>
          </a:p>
          <a:p>
            <a:pPr marL="294640" indent="-281940">
              <a:spcBef>
                <a:spcPts val="1260"/>
              </a:spcBef>
              <a:buClr>
                <a:srgbClr val="B4DAE4"/>
              </a:buClr>
              <a:buSzPct val="68965"/>
              <a:buFont typeface="Wingdings 2"/>
              <a:buChar char=""/>
              <a:tabLst>
                <a:tab pos="294640" algn="l"/>
              </a:tabLst>
            </a:pP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im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est 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fo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m 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9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900" b="1" dirty="0">
                <a:solidFill>
                  <a:srgbClr val="EAFFD1"/>
                </a:solidFill>
                <a:latin typeface="Consolas"/>
                <a:cs typeface="Consolas"/>
              </a:rPr>
              <a:t>if</a:t>
            </a:r>
            <a:r>
              <a:rPr sz="2900" b="1" spc="-15" dirty="0">
                <a:solidFill>
                  <a:srgbClr val="EAFFD1"/>
                </a:solidFill>
                <a:latin typeface="Consolas"/>
                <a:cs typeface="Consolas"/>
              </a:rPr>
              <a:t>-</a:t>
            </a:r>
            <a:r>
              <a:rPr sz="2900" b="1" dirty="0">
                <a:solidFill>
                  <a:srgbClr val="EAFFD1"/>
                </a:solidFill>
                <a:latin typeface="Consolas"/>
                <a:cs typeface="Consolas"/>
              </a:rPr>
              <a:t>e</a:t>
            </a:r>
            <a:r>
              <a:rPr sz="2900" b="1" spc="-15" dirty="0">
                <a:solidFill>
                  <a:srgbClr val="EAFFD1"/>
                </a:solidFill>
                <a:latin typeface="Consolas"/>
                <a:cs typeface="Consolas"/>
              </a:rPr>
              <a:t>l</a:t>
            </a:r>
            <a:r>
              <a:rPr sz="2900" b="1" dirty="0">
                <a:solidFill>
                  <a:srgbClr val="EAFFD1"/>
                </a:solidFill>
                <a:latin typeface="Consolas"/>
                <a:cs typeface="Consolas"/>
              </a:rPr>
              <a:t>s</a:t>
            </a:r>
            <a:r>
              <a:rPr sz="2900" b="1" spc="-5" dirty="0">
                <a:solidFill>
                  <a:srgbClr val="EAFFD1"/>
                </a:solidFill>
                <a:latin typeface="Consolas"/>
                <a:cs typeface="Consolas"/>
              </a:rPr>
              <a:t>e</a:t>
            </a:r>
            <a:r>
              <a:rPr sz="2900" b="1" spc="-994" dirty="0">
                <a:solidFill>
                  <a:srgbClr val="EAFFD1"/>
                </a:solidFill>
                <a:latin typeface="Consolas"/>
                <a:cs typeface="Consolas"/>
              </a:rPr>
              <a:t> 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st</a:t>
            </a:r>
            <a:r>
              <a:rPr sz="2900" b="1" spc="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900" b="1" spc="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9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9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9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900" b="1" spc="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9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2900" dirty="0">
              <a:latin typeface="Corbel"/>
              <a:cs typeface="Corbel"/>
            </a:endParaRPr>
          </a:p>
          <a:p>
            <a:pPr>
              <a:spcBef>
                <a:spcPts val="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51562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if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ex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p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1562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07696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me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1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1562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15620">
              <a:spcBef>
                <a:spcPts val="10"/>
              </a:spcBef>
            </a:pP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se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1562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07696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me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2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1562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867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701245" y="6389473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object 2"/>
          <p:cNvSpPr/>
          <p:nvPr/>
        </p:nvSpPr>
        <p:spPr>
          <a:xfrm>
            <a:off x="4497070" y="4215129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70">
                <a:moveTo>
                  <a:pt x="128269" y="0"/>
                </a:moveTo>
                <a:lnTo>
                  <a:pt x="0" y="0"/>
                </a:lnTo>
                <a:lnTo>
                  <a:pt x="63500" y="128270"/>
                </a:lnTo>
                <a:lnTo>
                  <a:pt x="128269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8" name="object 3"/>
          <p:cNvSpPr/>
          <p:nvPr/>
        </p:nvSpPr>
        <p:spPr>
          <a:xfrm>
            <a:off x="4561204" y="3633470"/>
            <a:ext cx="0" cy="607060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0"/>
                </a:moveTo>
                <a:lnTo>
                  <a:pt x="0" y="607059"/>
                </a:lnTo>
              </a:path>
            </a:pathLst>
          </a:custGeom>
          <a:ln w="2666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9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87340"/>
            <a:r>
              <a:rPr spc="5" dirty="0"/>
              <a:t>H</a:t>
            </a:r>
            <a:r>
              <a:rPr spc="-20" dirty="0"/>
              <a:t>o</a:t>
            </a:r>
            <a:r>
              <a:rPr dirty="0"/>
              <a:t>w It</a:t>
            </a:r>
            <a:r>
              <a:rPr spc="-10" dirty="0"/>
              <a:t> Wo</a:t>
            </a:r>
            <a:r>
              <a:rPr spc="-15" dirty="0"/>
              <a:t>r</a:t>
            </a:r>
            <a:r>
              <a:rPr spc="-5" dirty="0"/>
              <a:t>ks</a:t>
            </a:r>
            <a:r>
              <a:rPr dirty="0"/>
              <a:t> ?</a:t>
            </a:r>
          </a:p>
        </p:txBody>
      </p:sp>
      <p:sp>
        <p:nvSpPr>
          <p:cNvPr id="1048680" name="object 5"/>
          <p:cNvSpPr txBox="1"/>
          <p:nvPr/>
        </p:nvSpPr>
        <p:spPr>
          <a:xfrm>
            <a:off x="1925321" y="4613950"/>
            <a:ext cx="8112125" cy="1749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at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27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ru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e,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tat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xe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ls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e,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con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tat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xe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681" name="object 6"/>
          <p:cNvSpPr/>
          <p:nvPr/>
        </p:nvSpPr>
        <p:spPr>
          <a:xfrm>
            <a:off x="3048000" y="1426211"/>
            <a:ext cx="3048000" cy="864869"/>
          </a:xfrm>
          <a:custGeom>
            <a:avLst/>
            <a:gdLst/>
            <a:ahLst/>
            <a:cxnLst/>
            <a:rect l="l" t="t" r="r" b="b"/>
            <a:pathLst>
              <a:path w="3048000" h="864869">
                <a:moveTo>
                  <a:pt x="1524000" y="0"/>
                </a:moveTo>
                <a:lnTo>
                  <a:pt x="0" y="433069"/>
                </a:lnTo>
                <a:lnTo>
                  <a:pt x="1524000" y="864869"/>
                </a:lnTo>
                <a:lnTo>
                  <a:pt x="3048000" y="433069"/>
                </a:lnTo>
                <a:lnTo>
                  <a:pt x="152400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2" name="object 7"/>
          <p:cNvSpPr/>
          <p:nvPr/>
        </p:nvSpPr>
        <p:spPr>
          <a:xfrm>
            <a:off x="3048000" y="1426211"/>
            <a:ext cx="3048000" cy="864869"/>
          </a:xfrm>
          <a:custGeom>
            <a:avLst/>
            <a:gdLst/>
            <a:ahLst/>
            <a:cxnLst/>
            <a:rect l="l" t="t" r="r" b="b"/>
            <a:pathLst>
              <a:path w="3048000" h="864869">
                <a:moveTo>
                  <a:pt x="0" y="433069"/>
                </a:moveTo>
                <a:lnTo>
                  <a:pt x="1524000" y="0"/>
                </a:lnTo>
                <a:lnTo>
                  <a:pt x="3048000" y="433069"/>
                </a:lnTo>
                <a:lnTo>
                  <a:pt x="1524000" y="864869"/>
                </a:lnTo>
                <a:lnTo>
                  <a:pt x="0" y="433069"/>
                </a:lnTo>
                <a:close/>
              </a:path>
            </a:pathLst>
          </a:custGeom>
          <a:ln w="25518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3" name="object 8"/>
          <p:cNvSpPr txBox="1"/>
          <p:nvPr/>
        </p:nvSpPr>
        <p:spPr>
          <a:xfrm>
            <a:off x="3911600" y="1708261"/>
            <a:ext cx="132334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500" b="1" spc="-10" dirty="0">
                <a:solidFill>
                  <a:schemeClr val="bg1"/>
                </a:solidFill>
                <a:latin typeface="Corbel"/>
                <a:cs typeface="Corbel"/>
              </a:rPr>
              <a:t>co</a:t>
            </a:r>
            <a:r>
              <a:rPr sz="2500" b="1" spc="-15" dirty="0">
                <a:solidFill>
                  <a:schemeClr val="bg1"/>
                </a:solidFill>
                <a:latin typeface="Corbel"/>
                <a:cs typeface="Corbel"/>
              </a:rPr>
              <a:t>n</a:t>
            </a:r>
            <a:r>
              <a:rPr sz="2500" b="1" spc="-10" dirty="0">
                <a:solidFill>
                  <a:schemeClr val="bg1"/>
                </a:solidFill>
                <a:latin typeface="Corbel"/>
                <a:cs typeface="Corbel"/>
              </a:rPr>
              <a:t>d</a:t>
            </a:r>
            <a:r>
              <a:rPr sz="2500" b="1" spc="-5" dirty="0">
                <a:solidFill>
                  <a:schemeClr val="bg1"/>
                </a:solidFill>
                <a:latin typeface="Corbel"/>
                <a:cs typeface="Corbel"/>
              </a:rPr>
              <a:t>it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i</a:t>
            </a:r>
            <a:r>
              <a:rPr sz="2500" b="1" spc="-10" dirty="0">
                <a:solidFill>
                  <a:schemeClr val="bg1"/>
                </a:solidFill>
                <a:latin typeface="Corbel"/>
                <a:cs typeface="Corbel"/>
              </a:rPr>
              <a:t>o</a:t>
            </a:r>
            <a:r>
              <a:rPr sz="2500" b="1" spc="-5" dirty="0">
                <a:solidFill>
                  <a:schemeClr val="bg1"/>
                </a:solidFill>
                <a:latin typeface="Corbel"/>
                <a:cs typeface="Corbel"/>
              </a:rPr>
              <a:t>n</a:t>
            </a:r>
            <a:endParaRPr sz="25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1048684" name="object 9"/>
          <p:cNvSpPr/>
          <p:nvPr/>
        </p:nvSpPr>
        <p:spPr>
          <a:xfrm>
            <a:off x="4495800" y="263017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00" y="0"/>
                </a:moveTo>
                <a:lnTo>
                  <a:pt x="0" y="0"/>
                </a:lnTo>
                <a:lnTo>
                  <a:pt x="635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5" name="object 10"/>
          <p:cNvSpPr/>
          <p:nvPr/>
        </p:nvSpPr>
        <p:spPr>
          <a:xfrm>
            <a:off x="4559300" y="2291079"/>
            <a:ext cx="0" cy="364490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0" y="364490"/>
                </a:lnTo>
              </a:path>
            </a:pathLst>
          </a:custGeom>
          <a:ln w="2540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6" name="object 11"/>
          <p:cNvSpPr/>
          <p:nvPr/>
        </p:nvSpPr>
        <p:spPr>
          <a:xfrm>
            <a:off x="3481070" y="2757170"/>
            <a:ext cx="2159000" cy="868680"/>
          </a:xfrm>
          <a:custGeom>
            <a:avLst/>
            <a:gdLst/>
            <a:ahLst/>
            <a:cxnLst/>
            <a:rect l="l" t="t" r="r" b="b"/>
            <a:pathLst>
              <a:path w="2159000" h="868679">
                <a:moveTo>
                  <a:pt x="0" y="0"/>
                </a:moveTo>
                <a:lnTo>
                  <a:pt x="2159000" y="0"/>
                </a:lnTo>
                <a:lnTo>
                  <a:pt x="2159000" y="868679"/>
                </a:lnTo>
                <a:lnTo>
                  <a:pt x="0" y="86867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7" name="object 12"/>
          <p:cNvSpPr/>
          <p:nvPr/>
        </p:nvSpPr>
        <p:spPr>
          <a:xfrm>
            <a:off x="3481070" y="2757170"/>
            <a:ext cx="2159000" cy="868680"/>
          </a:xfrm>
          <a:custGeom>
            <a:avLst/>
            <a:gdLst/>
            <a:ahLst/>
            <a:cxnLst/>
            <a:rect l="l" t="t" r="r" b="b"/>
            <a:pathLst>
              <a:path w="2159000" h="868679">
                <a:moveTo>
                  <a:pt x="0" y="0"/>
                </a:moveTo>
                <a:lnTo>
                  <a:pt x="2159000" y="0"/>
                </a:lnTo>
                <a:lnTo>
                  <a:pt x="2159000" y="868679"/>
                </a:lnTo>
                <a:lnTo>
                  <a:pt x="0" y="868679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8" name="object 13"/>
          <p:cNvSpPr/>
          <p:nvPr/>
        </p:nvSpPr>
        <p:spPr>
          <a:xfrm>
            <a:off x="4565650" y="3887470"/>
            <a:ext cx="127000" cy="128270"/>
          </a:xfrm>
          <a:custGeom>
            <a:avLst/>
            <a:gdLst/>
            <a:ahLst/>
            <a:cxnLst/>
            <a:rect l="l" t="t" r="r" b="b"/>
            <a:pathLst>
              <a:path w="127000" h="128270">
                <a:moveTo>
                  <a:pt x="127000" y="0"/>
                </a:moveTo>
                <a:lnTo>
                  <a:pt x="0" y="63499"/>
                </a:lnTo>
                <a:lnTo>
                  <a:pt x="127000" y="128269"/>
                </a:lnTo>
                <a:lnTo>
                  <a:pt x="12700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89" name="object 14"/>
          <p:cNvSpPr/>
          <p:nvPr/>
        </p:nvSpPr>
        <p:spPr>
          <a:xfrm>
            <a:off x="4667250" y="3951604"/>
            <a:ext cx="3552190" cy="0"/>
          </a:xfrm>
          <a:custGeom>
            <a:avLst/>
            <a:gdLst/>
            <a:ahLst/>
            <a:cxnLst/>
            <a:rect l="l" t="t" r="r" b="b"/>
            <a:pathLst>
              <a:path w="3552190">
                <a:moveTo>
                  <a:pt x="0" y="0"/>
                </a:moveTo>
                <a:lnTo>
                  <a:pt x="3552190" y="0"/>
                </a:lnTo>
              </a:path>
            </a:pathLst>
          </a:custGeom>
          <a:ln w="2666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0" name="object 15"/>
          <p:cNvSpPr/>
          <p:nvPr/>
        </p:nvSpPr>
        <p:spPr>
          <a:xfrm>
            <a:off x="8210550" y="2338070"/>
            <a:ext cx="0" cy="1624330"/>
          </a:xfrm>
          <a:custGeom>
            <a:avLst/>
            <a:gdLst/>
            <a:ahLst/>
            <a:cxnLst/>
            <a:rect l="l" t="t" r="r" b="b"/>
            <a:pathLst>
              <a:path h="1624329">
                <a:moveTo>
                  <a:pt x="0" y="0"/>
                </a:moveTo>
                <a:lnTo>
                  <a:pt x="0" y="1624329"/>
                </a:lnTo>
              </a:path>
            </a:pathLst>
          </a:custGeom>
          <a:ln w="25518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1" name="object 16"/>
          <p:cNvSpPr/>
          <p:nvPr/>
        </p:nvSpPr>
        <p:spPr>
          <a:xfrm>
            <a:off x="6958329" y="1795779"/>
            <a:ext cx="128270" cy="127000"/>
          </a:xfrm>
          <a:custGeom>
            <a:avLst/>
            <a:gdLst/>
            <a:ahLst/>
            <a:cxnLst/>
            <a:rect l="l" t="t" r="r" b="b"/>
            <a:pathLst>
              <a:path w="128270" h="127000">
                <a:moveTo>
                  <a:pt x="0" y="0"/>
                </a:moveTo>
                <a:lnTo>
                  <a:pt x="0" y="127000"/>
                </a:lnTo>
                <a:lnTo>
                  <a:pt x="12827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2" name="object 17"/>
          <p:cNvSpPr txBox="1"/>
          <p:nvPr/>
        </p:nvSpPr>
        <p:spPr>
          <a:xfrm>
            <a:off x="3832860" y="2379053"/>
            <a:ext cx="1455420" cy="122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/>
            <a:r>
              <a:rPr sz="2000" b="1" spc="-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000" b="1" spc="-5" dirty="0">
                <a:solidFill>
                  <a:srgbClr val="EAFFD1"/>
                </a:solidFill>
                <a:latin typeface="Corbel"/>
                <a:cs typeface="Corbel"/>
              </a:rPr>
              <a:t>rue</a:t>
            </a:r>
            <a:endParaRPr sz="2000" dirty="0">
              <a:latin typeface="Corbel"/>
              <a:cs typeface="Corbel"/>
            </a:endParaRPr>
          </a:p>
          <a:p>
            <a:pPr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080" indent="440690">
              <a:lnSpc>
                <a:spcPts val="2550"/>
              </a:lnSpc>
            </a:pPr>
            <a:r>
              <a:rPr sz="2500" b="1" spc="-10" dirty="0">
                <a:solidFill>
                  <a:schemeClr val="bg1"/>
                </a:solidFill>
                <a:latin typeface="Corbel"/>
                <a:cs typeface="Corbel"/>
              </a:rPr>
              <a:t>fi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r</a:t>
            </a:r>
            <a:r>
              <a:rPr sz="2500" b="1" spc="-5" dirty="0">
                <a:solidFill>
                  <a:schemeClr val="bg1"/>
                </a:solidFill>
                <a:latin typeface="Corbel"/>
                <a:cs typeface="Corbel"/>
              </a:rPr>
              <a:t>s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t</a:t>
            </a:r>
            <a:r>
              <a:rPr sz="2500" b="1" dirty="0">
                <a:latin typeface="Corbel"/>
                <a:cs typeface="Corbel"/>
              </a:rPr>
              <a:t> </a:t>
            </a:r>
            <a:r>
              <a:rPr sz="2500" b="1" spc="-5" dirty="0">
                <a:solidFill>
                  <a:schemeClr val="bg1"/>
                </a:solidFill>
                <a:latin typeface="Corbel"/>
                <a:cs typeface="Corbel"/>
              </a:rPr>
              <a:t>s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t</a:t>
            </a:r>
            <a:r>
              <a:rPr sz="2500" b="1" spc="-15" dirty="0">
                <a:solidFill>
                  <a:schemeClr val="bg1"/>
                </a:solidFill>
                <a:latin typeface="Corbel"/>
                <a:cs typeface="Corbel"/>
              </a:rPr>
              <a:t>a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t</a:t>
            </a:r>
            <a:r>
              <a:rPr sz="2500" b="1" spc="-10" dirty="0">
                <a:solidFill>
                  <a:schemeClr val="bg1"/>
                </a:solidFill>
                <a:latin typeface="Corbel"/>
                <a:cs typeface="Corbel"/>
              </a:rPr>
              <a:t>eme</a:t>
            </a:r>
            <a:r>
              <a:rPr sz="2500" b="1" spc="-15" dirty="0">
                <a:solidFill>
                  <a:schemeClr val="bg1"/>
                </a:solidFill>
                <a:latin typeface="Corbel"/>
                <a:cs typeface="Corbel"/>
              </a:rPr>
              <a:t>n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t</a:t>
            </a:r>
            <a:endParaRPr sz="25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1048693" name="object 18"/>
          <p:cNvSpPr/>
          <p:nvPr/>
        </p:nvSpPr>
        <p:spPr>
          <a:xfrm>
            <a:off x="4497070" y="1299210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69">
                <a:moveTo>
                  <a:pt x="128269" y="0"/>
                </a:moveTo>
                <a:lnTo>
                  <a:pt x="0" y="0"/>
                </a:lnTo>
                <a:lnTo>
                  <a:pt x="63500" y="128269"/>
                </a:lnTo>
                <a:lnTo>
                  <a:pt x="128269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4" name="object 19"/>
          <p:cNvSpPr/>
          <p:nvPr/>
        </p:nvSpPr>
        <p:spPr>
          <a:xfrm>
            <a:off x="4561204" y="914401"/>
            <a:ext cx="0" cy="410209"/>
          </a:xfrm>
          <a:custGeom>
            <a:avLst/>
            <a:gdLst/>
            <a:ahLst/>
            <a:cxnLst/>
            <a:rect l="l" t="t" r="r" b="b"/>
            <a:pathLst>
              <a:path h="410209">
                <a:moveTo>
                  <a:pt x="0" y="0"/>
                </a:moveTo>
                <a:lnTo>
                  <a:pt x="0" y="410210"/>
                </a:lnTo>
              </a:path>
            </a:pathLst>
          </a:custGeom>
          <a:ln w="26669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5" name="object 20"/>
          <p:cNvSpPr/>
          <p:nvPr/>
        </p:nvSpPr>
        <p:spPr>
          <a:xfrm>
            <a:off x="7095490" y="1397001"/>
            <a:ext cx="2232660" cy="941069"/>
          </a:xfrm>
          <a:custGeom>
            <a:avLst/>
            <a:gdLst/>
            <a:ahLst/>
            <a:cxnLst/>
            <a:rect l="l" t="t" r="r" b="b"/>
            <a:pathLst>
              <a:path w="2232659" h="941069">
                <a:moveTo>
                  <a:pt x="0" y="0"/>
                </a:moveTo>
                <a:lnTo>
                  <a:pt x="2232660" y="0"/>
                </a:lnTo>
                <a:lnTo>
                  <a:pt x="2232660" y="941070"/>
                </a:lnTo>
                <a:lnTo>
                  <a:pt x="0" y="941070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6" name="object 21"/>
          <p:cNvSpPr/>
          <p:nvPr/>
        </p:nvSpPr>
        <p:spPr>
          <a:xfrm>
            <a:off x="7095490" y="1397001"/>
            <a:ext cx="2232660" cy="941069"/>
          </a:xfrm>
          <a:custGeom>
            <a:avLst/>
            <a:gdLst/>
            <a:ahLst/>
            <a:cxnLst/>
            <a:rect l="l" t="t" r="r" b="b"/>
            <a:pathLst>
              <a:path w="2232659" h="941069">
                <a:moveTo>
                  <a:pt x="0" y="0"/>
                </a:moveTo>
                <a:lnTo>
                  <a:pt x="2232660" y="0"/>
                </a:lnTo>
                <a:lnTo>
                  <a:pt x="2232660" y="941070"/>
                </a:lnTo>
                <a:lnTo>
                  <a:pt x="0" y="94107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518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7" name="object 22"/>
          <p:cNvSpPr txBox="1"/>
          <p:nvPr/>
        </p:nvSpPr>
        <p:spPr>
          <a:xfrm>
            <a:off x="7484109" y="1555860"/>
            <a:ext cx="1455420" cy="666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2410">
              <a:lnSpc>
                <a:spcPts val="2550"/>
              </a:lnSpc>
            </a:pPr>
            <a:r>
              <a:rPr sz="2500" b="1" spc="-5" dirty="0">
                <a:solidFill>
                  <a:schemeClr val="bg1"/>
                </a:solidFill>
                <a:latin typeface="Corbel"/>
                <a:cs typeface="Corbel"/>
              </a:rPr>
              <a:t>s</a:t>
            </a:r>
            <a:r>
              <a:rPr sz="2500" b="1" spc="-10" dirty="0">
                <a:solidFill>
                  <a:schemeClr val="bg1"/>
                </a:solidFill>
                <a:latin typeface="Corbel"/>
                <a:cs typeface="Corbel"/>
              </a:rPr>
              <a:t>ec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o</a:t>
            </a:r>
            <a:r>
              <a:rPr sz="2500" b="1" spc="-15" dirty="0">
                <a:solidFill>
                  <a:schemeClr val="bg1"/>
                </a:solidFill>
                <a:latin typeface="Corbel"/>
                <a:cs typeface="Corbel"/>
              </a:rPr>
              <a:t>n</a:t>
            </a:r>
            <a:r>
              <a:rPr sz="2500" b="1" spc="-5" dirty="0">
                <a:solidFill>
                  <a:schemeClr val="bg1"/>
                </a:solidFill>
                <a:latin typeface="Corbel"/>
                <a:cs typeface="Corbel"/>
              </a:rPr>
              <a:t>d</a:t>
            </a:r>
            <a:r>
              <a:rPr sz="2500" b="1" spc="-5" dirty="0">
                <a:latin typeface="Corbel"/>
                <a:cs typeface="Corbel"/>
              </a:rPr>
              <a:t> </a:t>
            </a:r>
            <a:r>
              <a:rPr sz="2500" b="1" spc="-5" dirty="0">
                <a:solidFill>
                  <a:schemeClr val="bg1"/>
                </a:solidFill>
                <a:latin typeface="Corbel"/>
                <a:cs typeface="Corbel"/>
              </a:rPr>
              <a:t>s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t</a:t>
            </a:r>
            <a:r>
              <a:rPr sz="2500" b="1" spc="-15" dirty="0">
                <a:solidFill>
                  <a:schemeClr val="bg1"/>
                </a:solidFill>
                <a:latin typeface="Corbel"/>
                <a:cs typeface="Corbel"/>
              </a:rPr>
              <a:t>a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t</a:t>
            </a:r>
            <a:r>
              <a:rPr sz="2500" b="1" spc="-10" dirty="0">
                <a:solidFill>
                  <a:schemeClr val="bg1"/>
                </a:solidFill>
                <a:latin typeface="Corbel"/>
                <a:cs typeface="Corbel"/>
              </a:rPr>
              <a:t>eme</a:t>
            </a:r>
            <a:r>
              <a:rPr sz="2500" b="1" spc="-15" dirty="0">
                <a:solidFill>
                  <a:schemeClr val="bg1"/>
                </a:solidFill>
                <a:latin typeface="Corbel"/>
                <a:cs typeface="Corbel"/>
              </a:rPr>
              <a:t>n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t</a:t>
            </a:r>
            <a:endParaRPr sz="25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1048698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11737340" y="6366729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13</a:t>
            </a:fld>
            <a:endParaRPr dirty="0"/>
          </a:p>
        </p:txBody>
      </p:sp>
      <p:sp>
        <p:nvSpPr>
          <p:cNvPr id="1048699" name="object 23"/>
          <p:cNvSpPr txBox="1"/>
          <p:nvPr/>
        </p:nvSpPr>
        <p:spPr>
          <a:xfrm>
            <a:off x="6040120" y="1563713"/>
            <a:ext cx="78867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05104" algn="l"/>
              </a:tabLst>
            </a:pPr>
            <a:r>
              <a:rPr sz="2000" b="1" u="heavy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EAFFD1"/>
                </a:solidFill>
                <a:latin typeface="Corbel"/>
                <a:cs typeface="Corbel"/>
              </a:rPr>
              <a:t>	</a:t>
            </a:r>
            <a:r>
              <a:rPr sz="2000" b="1" u="heavy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000" b="1" u="heavy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000" b="1" u="heavy" spc="5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000" b="1" u="heavy" spc="-5" dirty="0">
                <a:solidFill>
                  <a:srgbClr val="EAFFD1"/>
                </a:solidFill>
                <a:latin typeface="Corbel"/>
                <a:cs typeface="Corbel"/>
              </a:rPr>
              <a:t>se</a:t>
            </a:r>
            <a:r>
              <a:rPr sz="2000" b="1" u="heavy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0"/>
            <a:r>
              <a:rPr spc="-15" dirty="0">
                <a:latin typeface="Consolas"/>
                <a:cs typeface="Consolas"/>
              </a:rPr>
              <a:t>i</a:t>
            </a:r>
            <a:r>
              <a:rPr spc="-5" dirty="0">
                <a:latin typeface="Consolas"/>
                <a:cs typeface="Consolas"/>
              </a:rPr>
              <a:t>f-</a:t>
            </a:r>
            <a:r>
              <a:rPr spc="-15" dirty="0">
                <a:latin typeface="Consolas"/>
                <a:cs typeface="Consolas"/>
              </a:rPr>
              <a:t>e</a:t>
            </a:r>
            <a:r>
              <a:rPr spc="-5" dirty="0">
                <a:latin typeface="Consolas"/>
                <a:cs typeface="Consolas"/>
              </a:rPr>
              <a:t>l</a:t>
            </a:r>
            <a:r>
              <a:rPr spc="-15" dirty="0">
                <a:latin typeface="Consolas"/>
                <a:cs typeface="Consolas"/>
              </a:rPr>
              <a:t>s</a:t>
            </a:r>
            <a:r>
              <a:rPr spc="-5" dirty="0">
                <a:latin typeface="Consolas"/>
                <a:cs typeface="Consolas"/>
              </a:rPr>
              <a:t>e</a:t>
            </a:r>
            <a:r>
              <a:rPr spc="-1380" dirty="0">
                <a:latin typeface="Consolas"/>
                <a:cs typeface="Consolas"/>
              </a:rPr>
              <a:t> </a:t>
            </a:r>
            <a:r>
              <a:rPr spc="-10" dirty="0"/>
              <a:t>St</a:t>
            </a:r>
            <a:r>
              <a:rPr spc="-5" dirty="0"/>
              <a:t>a</a:t>
            </a:r>
            <a:r>
              <a:rPr spc="-10" dirty="0"/>
              <a:t>t</a:t>
            </a:r>
            <a:r>
              <a:rPr spc="-5" dirty="0"/>
              <a:t>e</a:t>
            </a:r>
            <a:r>
              <a:rPr dirty="0"/>
              <a:t>m</a:t>
            </a:r>
            <a:r>
              <a:rPr spc="-5" dirty="0"/>
              <a:t>en</a:t>
            </a:r>
            <a:r>
              <a:rPr dirty="0"/>
              <a:t>t –</a:t>
            </a:r>
            <a:r>
              <a:rPr spc="5" dirty="0"/>
              <a:t> </a:t>
            </a:r>
            <a:r>
              <a:rPr spc="-5" dirty="0"/>
              <a:t>E</a:t>
            </a:r>
            <a:r>
              <a:rPr spc="5" dirty="0"/>
              <a:t>x</a:t>
            </a:r>
            <a:r>
              <a:rPr spc="-15" dirty="0"/>
              <a:t>a</a:t>
            </a:r>
            <a:r>
              <a:rPr dirty="0"/>
              <a:t>m</a:t>
            </a:r>
            <a:r>
              <a:rPr spc="-5" dirty="0"/>
              <a:t>p</a:t>
            </a:r>
            <a:r>
              <a:rPr spc="-10" dirty="0"/>
              <a:t>l</a:t>
            </a:r>
            <a:r>
              <a:rPr spc="-5" dirty="0"/>
              <a:t>e</a:t>
            </a:r>
          </a:p>
        </p:txBody>
      </p:sp>
      <p:sp>
        <p:nvSpPr>
          <p:cNvPr id="1048701" name="object 3"/>
          <p:cNvSpPr txBox="1"/>
          <p:nvPr/>
        </p:nvSpPr>
        <p:spPr>
          <a:xfrm>
            <a:off x="1830071" y="1198920"/>
            <a:ext cx="68256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Ch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dd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8702" name="object 4"/>
          <p:cNvSpPr/>
          <p:nvPr/>
        </p:nvSpPr>
        <p:spPr>
          <a:xfrm>
            <a:off x="2350769" y="2103120"/>
            <a:ext cx="7416800" cy="3448050"/>
          </a:xfrm>
          <a:custGeom>
            <a:avLst/>
            <a:gdLst/>
            <a:ahLst/>
            <a:cxnLst/>
            <a:rect l="l" t="t" r="r" b="b"/>
            <a:pathLst>
              <a:path w="7416800" h="3448050">
                <a:moveTo>
                  <a:pt x="0" y="0"/>
                </a:moveTo>
                <a:lnTo>
                  <a:pt x="7416800" y="0"/>
                </a:lnTo>
                <a:lnTo>
                  <a:pt x="7416800" y="3448050"/>
                </a:lnTo>
                <a:lnTo>
                  <a:pt x="0" y="344805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3" name="object 5"/>
          <p:cNvSpPr/>
          <p:nvPr/>
        </p:nvSpPr>
        <p:spPr>
          <a:xfrm>
            <a:off x="2350769" y="2103120"/>
            <a:ext cx="7416800" cy="3448050"/>
          </a:xfrm>
          <a:custGeom>
            <a:avLst/>
            <a:gdLst/>
            <a:ahLst/>
            <a:cxnLst/>
            <a:rect l="l" t="t" r="r" b="b"/>
            <a:pathLst>
              <a:path w="7416800" h="3448050">
                <a:moveTo>
                  <a:pt x="3708400" y="3448050"/>
                </a:moveTo>
                <a:lnTo>
                  <a:pt x="0" y="3448050"/>
                </a:lnTo>
                <a:lnTo>
                  <a:pt x="0" y="0"/>
                </a:lnTo>
                <a:lnTo>
                  <a:pt x="7416800" y="0"/>
                </a:lnTo>
                <a:lnTo>
                  <a:pt x="7416800" y="3448050"/>
                </a:lnTo>
                <a:lnTo>
                  <a:pt x="3708400" y="344805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04" name="object 6"/>
          <p:cNvSpPr txBox="1"/>
          <p:nvPr/>
        </p:nvSpPr>
        <p:spPr>
          <a:xfrm>
            <a:off x="2350769" y="2103120"/>
            <a:ext cx="7416800" cy="34480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90170" marR="311277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ng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=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 C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d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; 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nu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m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=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P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);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>
              <a:spcBef>
                <a:spcPts val="52"/>
              </a:spcBef>
            </a:pPr>
            <a:endParaRPr sz="20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9017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if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nu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m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b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%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2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==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0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9017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65151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Co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le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W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eL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his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m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ber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is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ve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);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9017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9017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se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9017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65151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Co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le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W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eL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his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m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ber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is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dd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9017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8705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17287" y="6366729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object 2"/>
          <p:cNvSpPr txBox="1"/>
          <p:nvPr/>
        </p:nvSpPr>
        <p:spPr>
          <a:xfrm>
            <a:off x="2773681" y="1942051"/>
            <a:ext cx="672147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5" dirty="0">
                <a:solidFill>
                  <a:srgbClr val="CCFF33"/>
                </a:solidFill>
                <a:latin typeface="Consolas"/>
                <a:cs typeface="Consolas"/>
              </a:rPr>
              <a:t>if</a:t>
            </a:r>
            <a:r>
              <a:rPr sz="5000" b="1" spc="-15" dirty="0">
                <a:solidFill>
                  <a:srgbClr val="CCFF33"/>
                </a:solidFill>
                <a:latin typeface="Consolas"/>
                <a:cs typeface="Consolas"/>
              </a:rPr>
              <a:t>-</a:t>
            </a:r>
            <a:r>
              <a:rPr sz="5000" b="1" spc="-5" dirty="0">
                <a:solidFill>
                  <a:srgbClr val="CCFF33"/>
                </a:solidFill>
                <a:latin typeface="Consolas"/>
                <a:cs typeface="Consolas"/>
              </a:rPr>
              <a:t>else</a:t>
            </a:r>
            <a:r>
              <a:rPr sz="5000" b="1" spc="-1839" dirty="0">
                <a:solidFill>
                  <a:srgbClr val="CCFF33"/>
                </a:solidFill>
                <a:latin typeface="Consolas"/>
                <a:cs typeface="Consolas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Sta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nt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707" name="object 3"/>
          <p:cNvSpPr txBox="1"/>
          <p:nvPr/>
        </p:nvSpPr>
        <p:spPr>
          <a:xfrm>
            <a:off x="5228591" y="2920718"/>
            <a:ext cx="16605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08" name="object 4"/>
          <p:cNvSpPr/>
          <p:nvPr/>
        </p:nvSpPr>
        <p:spPr>
          <a:xfrm>
            <a:off x="3888739" y="3638550"/>
            <a:ext cx="4340860" cy="205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object 2"/>
          <p:cNvSpPr txBox="1">
            <a:spLocks noGrp="1"/>
          </p:cNvSpPr>
          <p:nvPr>
            <p:ph type="title"/>
          </p:nvPr>
        </p:nvSpPr>
        <p:spPr>
          <a:xfrm>
            <a:off x="2940050" y="1905221"/>
            <a:ext cx="6181090" cy="1290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0" spc="-15" dirty="0"/>
              <a:t>N</a:t>
            </a:r>
            <a:r>
              <a:rPr sz="5000" dirty="0"/>
              <a:t>e</a:t>
            </a:r>
            <a:r>
              <a:rPr sz="5000" spc="-5" dirty="0"/>
              <a:t>s</a:t>
            </a:r>
            <a:r>
              <a:rPr sz="5000" dirty="0"/>
              <a:t>te</a:t>
            </a:r>
            <a:r>
              <a:rPr sz="5000" spc="-5" dirty="0"/>
              <a:t>d</a:t>
            </a:r>
            <a:r>
              <a:rPr sz="5000" dirty="0"/>
              <a:t> </a:t>
            </a:r>
            <a:r>
              <a:rPr sz="5000" spc="-5" dirty="0">
                <a:latin typeface="Consolas"/>
                <a:cs typeface="Consolas"/>
              </a:rPr>
              <a:t>if</a:t>
            </a:r>
            <a:r>
              <a:rPr sz="5000" spc="-1839" dirty="0">
                <a:latin typeface="Consolas"/>
                <a:cs typeface="Consolas"/>
              </a:rPr>
              <a:t> </a:t>
            </a:r>
            <a:r>
              <a:rPr sz="5000" spc="10" dirty="0"/>
              <a:t>S</a:t>
            </a:r>
            <a:r>
              <a:rPr sz="5000" spc="-10" dirty="0"/>
              <a:t>t</a:t>
            </a:r>
            <a:r>
              <a:rPr sz="5000" dirty="0"/>
              <a:t>ate</a:t>
            </a:r>
            <a:r>
              <a:rPr sz="5000" spc="-10" dirty="0"/>
              <a:t>ment</a:t>
            </a:r>
            <a:r>
              <a:rPr sz="5000" spc="-5" dirty="0"/>
              <a:t>s</a:t>
            </a:r>
            <a:endParaRPr sz="5000">
              <a:latin typeface="Consolas"/>
              <a:cs typeface="Consolas"/>
            </a:endParaRPr>
          </a:p>
          <a:p>
            <a:pPr marL="906780">
              <a:spcBef>
                <a:spcPts val="680"/>
              </a:spcBef>
            </a:pPr>
            <a:r>
              <a:rPr sz="2800" dirty="0">
                <a:solidFill>
                  <a:srgbClr val="F9F6C7"/>
                </a:solidFill>
              </a:rPr>
              <a:t>C</a:t>
            </a:r>
            <a:r>
              <a:rPr sz="2800" spc="-20" dirty="0">
                <a:solidFill>
                  <a:srgbClr val="F9F6C7"/>
                </a:solidFill>
              </a:rPr>
              <a:t>r</a:t>
            </a:r>
            <a:r>
              <a:rPr sz="2800" spc="-10" dirty="0">
                <a:solidFill>
                  <a:srgbClr val="F9F6C7"/>
                </a:solidFill>
              </a:rPr>
              <a:t>e</a:t>
            </a:r>
            <a:r>
              <a:rPr sz="2800" spc="-5" dirty="0">
                <a:solidFill>
                  <a:srgbClr val="F9F6C7"/>
                </a:solidFill>
              </a:rPr>
              <a:t>a</a:t>
            </a:r>
            <a:r>
              <a:rPr sz="2800" spc="-15" dirty="0">
                <a:solidFill>
                  <a:srgbClr val="F9F6C7"/>
                </a:solidFill>
              </a:rPr>
              <a:t>t</a:t>
            </a:r>
            <a:r>
              <a:rPr sz="2800" spc="-5" dirty="0">
                <a:solidFill>
                  <a:srgbClr val="F9F6C7"/>
                </a:solidFill>
              </a:rPr>
              <a:t>i</a:t>
            </a:r>
            <a:r>
              <a:rPr sz="2800" spc="-10" dirty="0">
                <a:solidFill>
                  <a:srgbClr val="F9F6C7"/>
                </a:solidFill>
              </a:rPr>
              <a:t>n</a:t>
            </a:r>
            <a:r>
              <a:rPr sz="2800" spc="-5" dirty="0">
                <a:solidFill>
                  <a:srgbClr val="F9F6C7"/>
                </a:solidFill>
              </a:rPr>
              <a:t>g</a:t>
            </a:r>
            <a:r>
              <a:rPr sz="2800" spc="-10" dirty="0">
                <a:solidFill>
                  <a:srgbClr val="F9F6C7"/>
                </a:solidFill>
              </a:rPr>
              <a:t> </a:t>
            </a:r>
            <a:r>
              <a:rPr sz="2800" spc="5" dirty="0">
                <a:solidFill>
                  <a:srgbClr val="F9F6C7"/>
                </a:solidFill>
              </a:rPr>
              <a:t>M</a:t>
            </a:r>
            <a:r>
              <a:rPr sz="2800" spc="-20" dirty="0">
                <a:solidFill>
                  <a:srgbClr val="F9F6C7"/>
                </a:solidFill>
              </a:rPr>
              <a:t>o</a:t>
            </a:r>
            <a:r>
              <a:rPr sz="2800" spc="-5" dirty="0">
                <a:solidFill>
                  <a:srgbClr val="F9F6C7"/>
                </a:solidFill>
              </a:rPr>
              <a:t>re</a:t>
            </a:r>
            <a:r>
              <a:rPr sz="2800" spc="-125" dirty="0">
                <a:solidFill>
                  <a:srgbClr val="F9F6C7"/>
                </a:solidFill>
              </a:rPr>
              <a:t> </a:t>
            </a:r>
            <a:r>
              <a:rPr sz="2800" spc="-10" dirty="0">
                <a:solidFill>
                  <a:srgbClr val="F9F6C7"/>
                </a:solidFill>
              </a:rPr>
              <a:t>C</a:t>
            </a:r>
            <a:r>
              <a:rPr sz="2800" spc="-5" dirty="0">
                <a:solidFill>
                  <a:srgbClr val="F9F6C7"/>
                </a:solidFill>
              </a:rPr>
              <a:t>o</a:t>
            </a:r>
            <a:r>
              <a:rPr sz="2800" spc="5" dirty="0">
                <a:solidFill>
                  <a:srgbClr val="F9F6C7"/>
                </a:solidFill>
              </a:rPr>
              <a:t>m</a:t>
            </a:r>
            <a:r>
              <a:rPr sz="2800" spc="-5" dirty="0">
                <a:solidFill>
                  <a:srgbClr val="F9F6C7"/>
                </a:solidFill>
              </a:rPr>
              <a:t>p</a:t>
            </a:r>
            <a:r>
              <a:rPr sz="2800" spc="-10" dirty="0">
                <a:solidFill>
                  <a:srgbClr val="F9F6C7"/>
                </a:solidFill>
              </a:rPr>
              <a:t>le</a:t>
            </a:r>
            <a:r>
              <a:rPr sz="2800" dirty="0">
                <a:solidFill>
                  <a:srgbClr val="F9F6C7"/>
                </a:solidFill>
              </a:rPr>
              <a:t>x </a:t>
            </a:r>
            <a:r>
              <a:rPr sz="2800" spc="-10" dirty="0">
                <a:solidFill>
                  <a:srgbClr val="F9F6C7"/>
                </a:solidFill>
              </a:rPr>
              <a:t>L</a:t>
            </a:r>
            <a:r>
              <a:rPr sz="2800" spc="-5" dirty="0">
                <a:solidFill>
                  <a:srgbClr val="F9F6C7"/>
                </a:solidFill>
              </a:rPr>
              <a:t>o</a:t>
            </a:r>
            <a:r>
              <a:rPr sz="2800" spc="-20" dirty="0">
                <a:solidFill>
                  <a:srgbClr val="F9F6C7"/>
                </a:solidFill>
              </a:rPr>
              <a:t>g</a:t>
            </a:r>
            <a:r>
              <a:rPr sz="2800" spc="-5" dirty="0">
                <a:solidFill>
                  <a:srgbClr val="F9F6C7"/>
                </a:solidFill>
              </a:rPr>
              <a:t>ic</a:t>
            </a:r>
            <a:endParaRPr sz="2800"/>
          </a:p>
        </p:txBody>
      </p:sp>
      <p:sp>
        <p:nvSpPr>
          <p:cNvPr id="1048710" name="object 3"/>
          <p:cNvSpPr/>
          <p:nvPr/>
        </p:nvSpPr>
        <p:spPr>
          <a:xfrm>
            <a:off x="3505200" y="3198947"/>
            <a:ext cx="5867400" cy="3430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00"/>
            <a:r>
              <a:rPr spc="-20" dirty="0"/>
              <a:t>N</a:t>
            </a:r>
            <a:r>
              <a:rPr spc="-5" dirty="0"/>
              <a:t>es</a:t>
            </a:r>
            <a:r>
              <a:rPr spc="-10" dirty="0"/>
              <a:t>t</a:t>
            </a:r>
            <a:r>
              <a:rPr spc="-5" dirty="0"/>
              <a:t>ed </a:t>
            </a:r>
            <a:r>
              <a:rPr spc="-5" dirty="0">
                <a:latin typeface="Consolas"/>
                <a:cs typeface="Consolas"/>
              </a:rPr>
              <a:t>if</a:t>
            </a:r>
            <a:r>
              <a:rPr spc="-1380" dirty="0">
                <a:latin typeface="Consolas"/>
                <a:cs typeface="Consolas"/>
              </a:rPr>
              <a:t> </a:t>
            </a:r>
            <a:r>
              <a:rPr spc="-10" dirty="0"/>
              <a:t>St</a:t>
            </a:r>
            <a:r>
              <a:rPr spc="-5" dirty="0"/>
              <a:t>a</a:t>
            </a:r>
            <a:r>
              <a:rPr spc="-10" dirty="0"/>
              <a:t>t</a:t>
            </a:r>
            <a:r>
              <a:rPr spc="-5" dirty="0"/>
              <a:t>e</a:t>
            </a:r>
            <a:r>
              <a:rPr dirty="0"/>
              <a:t>m</a:t>
            </a:r>
            <a:r>
              <a:rPr spc="-5" dirty="0"/>
              <a:t>en</a:t>
            </a:r>
            <a:r>
              <a:rPr spc="-10" dirty="0"/>
              <a:t>t</a:t>
            </a:r>
            <a:r>
              <a:rPr spc="-5" dirty="0"/>
              <a:t>s</a:t>
            </a:r>
          </a:p>
        </p:txBody>
      </p:sp>
      <p:sp>
        <p:nvSpPr>
          <p:cNvPr id="1048712" name="object 3"/>
          <p:cNvSpPr/>
          <p:nvPr/>
        </p:nvSpPr>
        <p:spPr>
          <a:xfrm>
            <a:off x="2279650" y="2590800"/>
            <a:ext cx="7561580" cy="4057650"/>
          </a:xfrm>
          <a:custGeom>
            <a:avLst/>
            <a:gdLst/>
            <a:ahLst/>
            <a:cxnLst/>
            <a:rect l="l" t="t" r="r" b="b"/>
            <a:pathLst>
              <a:path w="7561580" h="4057650">
                <a:moveTo>
                  <a:pt x="0" y="0"/>
                </a:moveTo>
                <a:lnTo>
                  <a:pt x="7561580" y="0"/>
                </a:lnTo>
                <a:lnTo>
                  <a:pt x="756158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3" name="object 4"/>
          <p:cNvSpPr/>
          <p:nvPr/>
        </p:nvSpPr>
        <p:spPr>
          <a:xfrm>
            <a:off x="2279650" y="2590800"/>
            <a:ext cx="7561580" cy="4057650"/>
          </a:xfrm>
          <a:custGeom>
            <a:avLst/>
            <a:gdLst/>
            <a:ahLst/>
            <a:cxnLst/>
            <a:rect l="l" t="t" r="r" b="b"/>
            <a:pathLst>
              <a:path w="7561580" h="4057650">
                <a:moveTo>
                  <a:pt x="3780790" y="4057650"/>
                </a:moveTo>
                <a:lnTo>
                  <a:pt x="0" y="4057650"/>
                </a:lnTo>
                <a:lnTo>
                  <a:pt x="0" y="0"/>
                </a:lnTo>
                <a:lnTo>
                  <a:pt x="7561580" y="0"/>
                </a:lnTo>
                <a:lnTo>
                  <a:pt x="7561580" y="4057650"/>
                </a:lnTo>
                <a:lnTo>
                  <a:pt x="3780790" y="405765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4" name="object 5"/>
          <p:cNvSpPr txBox="1"/>
          <p:nvPr/>
        </p:nvSpPr>
        <p:spPr>
          <a:xfrm>
            <a:off x="1905000" y="1052219"/>
            <a:ext cx="8761729" cy="57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69642"/>
              <a:buFont typeface="Wingdings 2"/>
              <a:buChar char=""/>
              <a:tabLst>
                <a:tab pos="294640" algn="l"/>
              </a:tabLst>
            </a:pP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if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if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-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se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sta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D9ECF1"/>
                </a:solidFill>
                <a:latin typeface="Corbel"/>
                <a:cs typeface="Corbel"/>
              </a:rPr>
              <a:t>n</a:t>
            </a:r>
            <a:r>
              <a:rPr sz="2800" b="1" spc="-25" dirty="0">
                <a:solidFill>
                  <a:srgbClr val="D9ECF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D9ECF1"/>
                </a:solidFill>
                <a:latin typeface="Corbel"/>
                <a:cs typeface="Corbel"/>
              </a:rPr>
              <a:t>ste</a:t>
            </a:r>
            <a:r>
              <a:rPr sz="2800" b="1" spc="-10" dirty="0">
                <a:solidFill>
                  <a:srgbClr val="D9ECF1"/>
                </a:solidFill>
                <a:latin typeface="Corbel"/>
                <a:cs typeface="Corbel"/>
              </a:rPr>
              <a:t>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.e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u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 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if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lse</a:t>
            </a:r>
            <a:r>
              <a:rPr sz="2800" b="1" spc="-98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sta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nt</a:t>
            </a:r>
            <a:endParaRPr sz="2800" dirty="0">
              <a:latin typeface="Corbel"/>
              <a:cs typeface="Corbel"/>
            </a:endParaRPr>
          </a:p>
          <a:p>
            <a:pPr marL="294640" indent="-281940">
              <a:spcBef>
                <a:spcPts val="1250"/>
              </a:spcBef>
              <a:buClr>
                <a:srgbClr val="B4DAE4"/>
              </a:buClr>
              <a:buSzPct val="69642"/>
              <a:buFont typeface="Wingdings 2"/>
              <a:buChar char=""/>
              <a:tabLst>
                <a:tab pos="294640" algn="l"/>
              </a:tabLst>
            </a:pP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lse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spo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endParaRPr sz="2800" dirty="0">
              <a:latin typeface="Consolas"/>
              <a:cs typeface="Consolas"/>
            </a:endParaRPr>
          </a:p>
          <a:p>
            <a:pPr marL="539115">
              <a:spcBef>
                <a:spcPts val="1940"/>
              </a:spcBef>
            </a:pP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if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x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pr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3911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10045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if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x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p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10045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661160"/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m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100455">
              <a:spcBef>
                <a:spcPts val="10"/>
              </a:spcBef>
            </a:pP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10045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se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10045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661160"/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m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10045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3911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3911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se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10045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at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m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nt;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8715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737340" y="6366729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8610"/>
            <a:r>
              <a:rPr spc="-5" dirty="0"/>
              <a:t>Nes</a:t>
            </a:r>
            <a:r>
              <a:rPr spc="-10" dirty="0"/>
              <a:t>t</a:t>
            </a:r>
            <a:r>
              <a:rPr dirty="0"/>
              <a:t>e</a:t>
            </a:r>
            <a:r>
              <a:rPr spc="-5" dirty="0"/>
              <a:t>d </a:t>
            </a:r>
            <a:r>
              <a:rPr spc="-15" dirty="0">
                <a:latin typeface="Consolas"/>
                <a:cs typeface="Consolas"/>
              </a:rPr>
              <a:t>i</a:t>
            </a:r>
            <a:r>
              <a:rPr spc="-5" dirty="0">
                <a:latin typeface="Consolas"/>
                <a:cs typeface="Consolas"/>
              </a:rPr>
              <a:t>f</a:t>
            </a:r>
            <a:r>
              <a:rPr spc="-1385" dirty="0">
                <a:latin typeface="Consolas"/>
                <a:cs typeface="Consolas"/>
              </a:rPr>
              <a:t> </a:t>
            </a:r>
            <a:r>
              <a:rPr dirty="0"/>
              <a:t>–</a:t>
            </a:r>
            <a:r>
              <a:rPr spc="10" dirty="0"/>
              <a:t> </a:t>
            </a:r>
            <a:r>
              <a:rPr dirty="0"/>
              <a:t>G</a:t>
            </a:r>
            <a:r>
              <a:rPr spc="-20" dirty="0"/>
              <a:t>o</a:t>
            </a:r>
            <a:r>
              <a:rPr spc="-10" dirty="0"/>
              <a:t>o</a:t>
            </a:r>
            <a:r>
              <a:rPr spc="-5" dirty="0"/>
              <a:t>d</a:t>
            </a:r>
            <a:r>
              <a:rPr spc="5" dirty="0"/>
              <a:t> </a:t>
            </a:r>
            <a:r>
              <a:rPr spc="-10" dirty="0"/>
              <a:t>P</a:t>
            </a:r>
            <a:r>
              <a:rPr spc="-5" dirty="0"/>
              <a:t>r</a:t>
            </a:r>
            <a:r>
              <a:rPr spc="-15" dirty="0"/>
              <a:t>a</a:t>
            </a:r>
            <a:r>
              <a:rPr spc="-5" dirty="0"/>
              <a:t>c</a:t>
            </a:r>
            <a:r>
              <a:rPr spc="-10" dirty="0"/>
              <a:t>t</a:t>
            </a:r>
            <a:r>
              <a:rPr dirty="0"/>
              <a:t>i</a:t>
            </a:r>
            <a:r>
              <a:rPr spc="-10" dirty="0"/>
              <a:t>c</a:t>
            </a:r>
            <a:r>
              <a:rPr dirty="0"/>
              <a:t>e</a:t>
            </a:r>
            <a:r>
              <a:rPr spc="-5" dirty="0"/>
              <a:t>s</a:t>
            </a:r>
          </a:p>
        </p:txBody>
      </p:sp>
      <p:sp>
        <p:nvSpPr>
          <p:cNvPr id="104871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17287" y="6366729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18</a:t>
            </a:fld>
            <a:endParaRPr dirty="0"/>
          </a:p>
        </p:txBody>
      </p:sp>
      <p:sp>
        <p:nvSpPr>
          <p:cNvPr id="1048718" name="object 3"/>
          <p:cNvSpPr txBox="1"/>
          <p:nvPr/>
        </p:nvSpPr>
        <p:spPr>
          <a:xfrm>
            <a:off x="1830071" y="1275119"/>
            <a:ext cx="8087995" cy="4115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se 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{</a:t>
            </a:r>
            <a:r>
              <a:rPr sz="3200" b="1" spc="16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…</a:t>
            </a:r>
            <a:r>
              <a:rPr sz="3200" b="1" spc="17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}</a:t>
            </a:r>
            <a:r>
              <a:rPr sz="3200" b="1" spc="-110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ty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37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en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hen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tat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ll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294640" indent="-281940">
              <a:spcBef>
                <a:spcPts val="125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u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ree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of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nested</a:t>
            </a:r>
            <a:endParaRPr sz="3200">
              <a:latin typeface="Corbel"/>
              <a:cs typeface="Corbel"/>
            </a:endParaRPr>
          </a:p>
          <a:p>
            <a:pPr marL="294005">
              <a:spcBef>
                <a:spcPts val="70"/>
              </a:spcBef>
            </a:pP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if</a:t>
            </a:r>
            <a:r>
              <a:rPr sz="3200" b="1" spc="-109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294640" marR="107950" indent="-281940">
              <a:lnSpc>
                <a:spcPct val="101800"/>
              </a:lnSpc>
              <a:spcBef>
                <a:spcPts val="120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ut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case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y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to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ess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t,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u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294640" indent="-281940"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rea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object 2"/>
          <p:cNvSpPr txBox="1">
            <a:spLocks noGrp="1"/>
          </p:cNvSpPr>
          <p:nvPr>
            <p:ph type="title"/>
          </p:nvPr>
        </p:nvSpPr>
        <p:spPr>
          <a:xfrm>
            <a:off x="1725509" y="321995"/>
            <a:ext cx="11788985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2780"/>
            <a:r>
              <a:rPr sz="3700" spc="-10" dirty="0"/>
              <a:t>N</a:t>
            </a:r>
            <a:r>
              <a:rPr sz="3700" spc="-5" dirty="0"/>
              <a:t>es</a:t>
            </a:r>
            <a:r>
              <a:rPr sz="3700" spc="-10" dirty="0"/>
              <a:t>t</a:t>
            </a:r>
            <a:r>
              <a:rPr sz="3700" spc="-5" dirty="0"/>
              <a:t>ed</a:t>
            </a:r>
            <a:r>
              <a:rPr sz="3700" spc="-10" dirty="0"/>
              <a:t> </a:t>
            </a:r>
            <a:r>
              <a:rPr sz="3700" spc="-10" dirty="0">
                <a:latin typeface="Consolas"/>
                <a:cs typeface="Consolas"/>
              </a:rPr>
              <a:t>i</a:t>
            </a:r>
            <a:r>
              <a:rPr sz="3700" spc="-5" dirty="0">
                <a:latin typeface="Consolas"/>
                <a:cs typeface="Consolas"/>
              </a:rPr>
              <a:t>f</a:t>
            </a:r>
            <a:r>
              <a:rPr sz="3700" spc="-1290" dirty="0">
                <a:latin typeface="Consolas"/>
                <a:cs typeface="Consolas"/>
              </a:rPr>
              <a:t> </a:t>
            </a:r>
            <a:r>
              <a:rPr sz="3700" dirty="0"/>
              <a:t>S</a:t>
            </a:r>
            <a:r>
              <a:rPr sz="3700" spc="-10" dirty="0"/>
              <a:t>t</a:t>
            </a:r>
            <a:r>
              <a:rPr sz="3700" dirty="0"/>
              <a:t>a</a:t>
            </a:r>
            <a:r>
              <a:rPr sz="3700" spc="-10" dirty="0"/>
              <a:t>t</a:t>
            </a:r>
            <a:r>
              <a:rPr sz="3700" spc="-5" dirty="0"/>
              <a:t>e</a:t>
            </a:r>
            <a:r>
              <a:rPr sz="3700" spc="-15" dirty="0"/>
              <a:t>m</a:t>
            </a:r>
            <a:r>
              <a:rPr sz="3700" spc="-5" dirty="0"/>
              <a:t>en</a:t>
            </a:r>
            <a:r>
              <a:rPr sz="3700" spc="5" dirty="0"/>
              <a:t>t</a:t>
            </a:r>
            <a:r>
              <a:rPr sz="3700" spc="-5" dirty="0"/>
              <a:t>s</a:t>
            </a:r>
            <a:r>
              <a:rPr sz="3700" spc="-15" dirty="0"/>
              <a:t> </a:t>
            </a:r>
            <a:r>
              <a:rPr sz="3700" dirty="0"/>
              <a:t>–</a:t>
            </a:r>
            <a:r>
              <a:rPr sz="3700" spc="-15" dirty="0"/>
              <a:t> </a:t>
            </a:r>
            <a:r>
              <a:rPr sz="3700" spc="-5" dirty="0"/>
              <a:t>E</a:t>
            </a:r>
            <a:r>
              <a:rPr sz="3700" dirty="0"/>
              <a:t>xa</a:t>
            </a:r>
            <a:r>
              <a:rPr sz="3700" spc="-5" dirty="0"/>
              <a:t>m</a:t>
            </a:r>
            <a:r>
              <a:rPr sz="3700" spc="-20" dirty="0"/>
              <a:t>p</a:t>
            </a:r>
            <a:r>
              <a:rPr sz="3700" spc="5" dirty="0"/>
              <a:t>l</a:t>
            </a:r>
            <a:r>
              <a:rPr sz="3700" spc="-5" dirty="0"/>
              <a:t>e</a:t>
            </a:r>
            <a:endParaRPr sz="3700">
              <a:latin typeface="Consolas"/>
              <a:cs typeface="Consolas"/>
            </a:endParaRPr>
          </a:p>
        </p:txBody>
      </p:sp>
      <p:sp>
        <p:nvSpPr>
          <p:cNvPr id="1048720" name="object 3"/>
          <p:cNvSpPr/>
          <p:nvPr/>
        </p:nvSpPr>
        <p:spPr>
          <a:xfrm>
            <a:off x="2063750" y="1066800"/>
            <a:ext cx="8064500" cy="5276850"/>
          </a:xfrm>
          <a:custGeom>
            <a:avLst/>
            <a:gdLst/>
            <a:ahLst/>
            <a:cxnLst/>
            <a:rect l="l" t="t" r="r" b="b"/>
            <a:pathLst>
              <a:path w="8064500" h="5276850">
                <a:moveTo>
                  <a:pt x="0" y="0"/>
                </a:moveTo>
                <a:lnTo>
                  <a:pt x="8064500" y="0"/>
                </a:lnTo>
                <a:lnTo>
                  <a:pt x="8064500" y="5276850"/>
                </a:lnTo>
                <a:lnTo>
                  <a:pt x="0" y="52768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1" name="object 4"/>
          <p:cNvSpPr/>
          <p:nvPr/>
        </p:nvSpPr>
        <p:spPr>
          <a:xfrm>
            <a:off x="2063750" y="1066800"/>
            <a:ext cx="8064500" cy="5276850"/>
          </a:xfrm>
          <a:custGeom>
            <a:avLst/>
            <a:gdLst/>
            <a:ahLst/>
            <a:cxnLst/>
            <a:rect l="l" t="t" r="r" b="b"/>
            <a:pathLst>
              <a:path w="8064500" h="5276850">
                <a:moveTo>
                  <a:pt x="4032250" y="5276850"/>
                </a:moveTo>
                <a:lnTo>
                  <a:pt x="0" y="5276850"/>
                </a:lnTo>
                <a:lnTo>
                  <a:pt x="0" y="0"/>
                </a:lnTo>
                <a:lnTo>
                  <a:pt x="8064500" y="0"/>
                </a:lnTo>
                <a:lnTo>
                  <a:pt x="8064500" y="5276850"/>
                </a:lnTo>
                <a:lnTo>
                  <a:pt x="4032250" y="527685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2" name="object 5"/>
          <p:cNvSpPr txBox="1"/>
          <p:nvPr/>
        </p:nvSpPr>
        <p:spPr>
          <a:xfrm>
            <a:off x="2141219" y="1166450"/>
            <a:ext cx="7175500" cy="52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if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f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rst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==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ec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d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270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7340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C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le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W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eL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134110"/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Th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se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wo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mb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rs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eq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a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."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2700">
              <a:spcBef>
                <a:spcPts val="10"/>
              </a:spcBef>
            </a:pP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270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se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270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7340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if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f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&gt;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c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d)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7340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134110"/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C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on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Wr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Li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e(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69545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he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f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 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m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ber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 b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g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ge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);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7340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7340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se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7340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134110"/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C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on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Wr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Li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e(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h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c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d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 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 b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g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g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r.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);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73405">
              <a:spcBef>
                <a:spcPts val="10"/>
              </a:spcBef>
            </a:pP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1270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8723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734800" y="6259011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4250"/>
            <a:r>
              <a:rPr spc="-5" dirty="0"/>
              <a:t>T</a:t>
            </a:r>
            <a:r>
              <a:rPr spc="-10" dirty="0"/>
              <a:t>a</a:t>
            </a:r>
            <a:r>
              <a:rPr spc="10" dirty="0"/>
              <a:t>b</a:t>
            </a:r>
            <a:r>
              <a:rPr spc="-10" dirty="0"/>
              <a:t>l</a:t>
            </a:r>
            <a:r>
              <a:rPr spc="-5" dirty="0"/>
              <a:t>e</a:t>
            </a:r>
            <a:r>
              <a:rPr spc="5" dirty="0"/>
              <a:t> </a:t>
            </a:r>
            <a:r>
              <a:rPr spc="-15" dirty="0"/>
              <a:t>o</a:t>
            </a:r>
            <a:r>
              <a:rPr spc="-5" dirty="0"/>
              <a:t>f</a:t>
            </a:r>
            <a:r>
              <a:rPr spc="15" dirty="0"/>
              <a:t> </a:t>
            </a:r>
            <a:r>
              <a:rPr dirty="0"/>
              <a:t>C</a:t>
            </a:r>
            <a:r>
              <a:rPr spc="-10" dirty="0"/>
              <a:t>o</a:t>
            </a:r>
            <a:r>
              <a:rPr spc="-5" dirty="0"/>
              <a:t>n</a:t>
            </a:r>
            <a:r>
              <a:rPr spc="-10" dirty="0"/>
              <a:t>t</a:t>
            </a:r>
            <a:r>
              <a:rPr spc="-5" dirty="0"/>
              <a:t>en</a:t>
            </a:r>
            <a:r>
              <a:rPr spc="-10" dirty="0"/>
              <a:t>t</a:t>
            </a:r>
            <a:r>
              <a:rPr spc="-5" dirty="0"/>
              <a:t>s</a:t>
            </a:r>
          </a:p>
        </p:txBody>
      </p:sp>
      <p:sp>
        <p:nvSpPr>
          <p:cNvPr id="1048601" name="object 3"/>
          <p:cNvSpPr txBox="1"/>
          <p:nvPr/>
        </p:nvSpPr>
        <p:spPr>
          <a:xfrm>
            <a:off x="838201" y="1275119"/>
            <a:ext cx="7522846" cy="305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740" indent="-447040">
              <a:buClr>
                <a:srgbClr val="B4DAE4"/>
              </a:buClr>
              <a:buSzPct val="70312"/>
              <a:buAutoNum type="arabicPeriod"/>
              <a:tabLst>
                <a:tab pos="4597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rs</a:t>
            </a:r>
            <a:endParaRPr sz="3200" dirty="0">
              <a:latin typeface="Corbel"/>
              <a:cs typeface="Corbel"/>
            </a:endParaRPr>
          </a:p>
          <a:p>
            <a:pPr marL="459740" indent="-447040">
              <a:spcBef>
                <a:spcPts val="1270"/>
              </a:spcBef>
              <a:buClr>
                <a:srgbClr val="B4DAE4"/>
              </a:buClr>
              <a:buSzPct val="68750"/>
              <a:buAutoNum type="arabicPeriod"/>
              <a:tabLst>
                <a:tab pos="4597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if</a:t>
            </a:r>
            <a:r>
              <a:rPr sz="3200" b="1" spc="-109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eme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endParaRPr sz="3200" dirty="0">
              <a:latin typeface="Corbel"/>
              <a:cs typeface="Corbel"/>
            </a:endParaRPr>
          </a:p>
          <a:p>
            <a:pPr marL="459740" indent="-447040">
              <a:spcBef>
                <a:spcPts val="1260"/>
              </a:spcBef>
              <a:buClr>
                <a:srgbClr val="B4DAE4"/>
              </a:buClr>
              <a:buSzPct val="68750"/>
              <a:buAutoNum type="arabicPeriod"/>
              <a:tabLst>
                <a:tab pos="4597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200" b="1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-e</a:t>
            </a:r>
            <a:r>
              <a:rPr sz="3200" b="1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se</a:t>
            </a:r>
            <a:r>
              <a:rPr sz="3200" b="1" spc="-109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tat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eme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endParaRPr sz="3200" dirty="0">
              <a:latin typeface="Corbel"/>
              <a:cs typeface="Corbel"/>
            </a:endParaRPr>
          </a:p>
          <a:p>
            <a:pPr marL="459740" indent="-447040">
              <a:spcBef>
                <a:spcPts val="1270"/>
              </a:spcBef>
              <a:buClr>
                <a:srgbClr val="B4DAE4"/>
              </a:buClr>
              <a:buSzPct val="68750"/>
              <a:buAutoNum type="arabicPeriod"/>
              <a:tabLst>
                <a:tab pos="4597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Nest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3200" b="1"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tate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ents</a:t>
            </a:r>
            <a:endParaRPr sz="3200" dirty="0">
              <a:latin typeface="Corbel"/>
              <a:cs typeface="Corbel"/>
            </a:endParaRPr>
          </a:p>
          <a:p>
            <a:pPr marL="459740" indent="-447040">
              <a:spcBef>
                <a:spcPts val="1270"/>
              </a:spcBef>
              <a:buClr>
                <a:srgbClr val="B4DAE4"/>
              </a:buClr>
              <a:buSzPct val="70312"/>
              <a:buAutoNum type="arabicPeriod"/>
              <a:tabLst>
                <a:tab pos="4597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dirty="0">
                <a:solidFill>
                  <a:srgbClr val="D9ECF1"/>
                </a:solidFill>
                <a:latin typeface="Consolas"/>
                <a:cs typeface="Consolas"/>
              </a:rPr>
              <a:t>w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it</a:t>
            </a:r>
            <a:r>
              <a:rPr sz="3200" b="1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h</a:t>
            </a:r>
            <a:r>
              <a:rPr sz="3200" b="1" dirty="0">
                <a:solidFill>
                  <a:srgbClr val="D9ECF1"/>
                </a:solidFill>
                <a:latin typeface="Consolas"/>
                <a:cs typeface="Consolas"/>
              </a:rPr>
              <a:t>-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ca</a:t>
            </a:r>
            <a:r>
              <a:rPr sz="3200" b="1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200" b="1"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48602" name="object 4"/>
          <p:cNvSpPr/>
          <p:nvPr/>
        </p:nvSpPr>
        <p:spPr>
          <a:xfrm>
            <a:off x="8361047" y="2196921"/>
            <a:ext cx="2207260" cy="220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3" name="object 5"/>
          <p:cNvSpPr/>
          <p:nvPr/>
        </p:nvSpPr>
        <p:spPr>
          <a:xfrm>
            <a:off x="7772400" y="4495419"/>
            <a:ext cx="2514600" cy="217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4" name="object 6"/>
          <p:cNvSpPr txBox="1"/>
          <p:nvPr/>
        </p:nvSpPr>
        <p:spPr>
          <a:xfrm>
            <a:off x="11582400" y="6366729"/>
            <a:ext cx="9715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-5" dirty="0">
                <a:solidFill>
                  <a:srgbClr val="EAFFC1"/>
                </a:solidFill>
                <a:latin typeface="Corbel"/>
                <a:cs typeface="Corbel"/>
              </a:rPr>
              <a:t>2</a:t>
            </a:r>
            <a:endParaRPr sz="11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object 2"/>
          <p:cNvSpPr txBox="1">
            <a:spLocks noGrp="1"/>
          </p:cNvSpPr>
          <p:nvPr>
            <p:ph type="ctrTitle"/>
          </p:nvPr>
        </p:nvSpPr>
        <p:spPr>
          <a:xfrm>
            <a:off x="3286762" y="1639792"/>
            <a:ext cx="8666479" cy="1628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2945" algn="ctr"/>
            <a:r>
              <a:rPr spc="-5" dirty="0"/>
              <a:t>N</a:t>
            </a:r>
            <a:r>
              <a:rPr dirty="0"/>
              <a:t>e</a:t>
            </a:r>
            <a:r>
              <a:rPr spc="-5" dirty="0"/>
              <a:t>s</a:t>
            </a:r>
            <a:r>
              <a:rPr dirty="0"/>
              <a:t>t</a:t>
            </a:r>
            <a:r>
              <a:rPr spc="-10" dirty="0"/>
              <a:t>e</a:t>
            </a:r>
            <a:r>
              <a:rPr spc="-5" dirty="0"/>
              <a:t>d</a:t>
            </a:r>
            <a:r>
              <a:rPr spc="15" dirty="0"/>
              <a:t> </a:t>
            </a:r>
            <a:r>
              <a:rPr spc="-5" dirty="0">
                <a:latin typeface="Consolas"/>
                <a:cs typeface="Consolas"/>
              </a:rPr>
              <a:t>if</a:t>
            </a:r>
          </a:p>
          <a:p>
            <a:pPr marL="3242310" algn="ctr">
              <a:spcBef>
                <a:spcPts val="720"/>
              </a:spcBef>
            </a:pPr>
            <a:r>
              <a:rPr dirty="0"/>
              <a:t>Stat</a:t>
            </a:r>
            <a:r>
              <a:rPr spc="-10" dirty="0"/>
              <a:t>em</a:t>
            </a:r>
            <a:r>
              <a:rPr dirty="0"/>
              <a:t>en</a:t>
            </a:r>
            <a:r>
              <a:rPr spc="-10" dirty="0"/>
              <a:t>t</a:t>
            </a:r>
            <a:r>
              <a:rPr spc="-5" dirty="0"/>
              <a:t>s</a:t>
            </a:r>
          </a:p>
        </p:txBody>
      </p:sp>
      <p:sp>
        <p:nvSpPr>
          <p:cNvPr id="1048725" name="object 3"/>
          <p:cNvSpPr txBox="1"/>
          <p:nvPr/>
        </p:nvSpPr>
        <p:spPr>
          <a:xfrm>
            <a:off x="6744971" y="3475708"/>
            <a:ext cx="165925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1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em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26" name="object 4"/>
          <p:cNvSpPr/>
          <p:nvPr/>
        </p:nvSpPr>
        <p:spPr>
          <a:xfrm>
            <a:off x="2225040" y="1846579"/>
            <a:ext cx="3883660" cy="448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4860"/>
            <a:r>
              <a:rPr spc="-5" dirty="0"/>
              <a:t>Mu</a:t>
            </a:r>
            <a:r>
              <a:rPr spc="-10" dirty="0"/>
              <a:t>l</a:t>
            </a:r>
            <a:r>
              <a:rPr dirty="0"/>
              <a:t>t</a:t>
            </a:r>
            <a:r>
              <a:rPr spc="-10" dirty="0"/>
              <a:t>i</a:t>
            </a:r>
            <a:r>
              <a:rPr spc="-5" dirty="0"/>
              <a:t>p</a:t>
            </a:r>
            <a:r>
              <a:rPr dirty="0"/>
              <a:t>l</a:t>
            </a:r>
            <a:r>
              <a:rPr spc="-5" dirty="0"/>
              <a:t>e</a:t>
            </a:r>
            <a:r>
              <a:rPr spc="5" dirty="0"/>
              <a:t> </a:t>
            </a:r>
            <a:r>
              <a:rPr spc="-10" dirty="0"/>
              <a:t>if</a:t>
            </a:r>
            <a:r>
              <a:rPr spc="-5" dirty="0"/>
              <a:t>-</a:t>
            </a:r>
            <a:r>
              <a:rPr dirty="0"/>
              <a:t>e</a:t>
            </a:r>
            <a:r>
              <a:rPr spc="-10" dirty="0"/>
              <a:t>ls</a:t>
            </a:r>
            <a:r>
              <a:rPr dirty="0"/>
              <a:t>e</a:t>
            </a:r>
            <a:r>
              <a:rPr spc="-5" dirty="0"/>
              <a:t>-</a:t>
            </a:r>
            <a:r>
              <a:rPr spc="-10" dirty="0"/>
              <a:t>if</a:t>
            </a:r>
            <a:r>
              <a:rPr dirty="0"/>
              <a:t>-</a:t>
            </a:r>
            <a:r>
              <a:rPr spc="-5" dirty="0"/>
              <a:t>e</a:t>
            </a:r>
            <a:r>
              <a:rPr spc="-10" dirty="0"/>
              <a:t>l</a:t>
            </a:r>
            <a:r>
              <a:rPr spc="-5" dirty="0"/>
              <a:t>se-</a:t>
            </a:r>
            <a:r>
              <a:rPr dirty="0"/>
              <a:t>…</a:t>
            </a:r>
          </a:p>
        </p:txBody>
      </p:sp>
      <p:sp>
        <p:nvSpPr>
          <p:cNvPr id="1048728" name="object 3"/>
          <p:cNvSpPr txBox="1"/>
          <p:nvPr/>
        </p:nvSpPr>
        <p:spPr>
          <a:xfrm>
            <a:off x="1830071" y="1198920"/>
            <a:ext cx="7152005" cy="1633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w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need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200" b="1"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-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nst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uc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ti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200" b="1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se</a:t>
            </a:r>
            <a:r>
              <a:rPr sz="3200" b="1" spc="-109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ck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se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if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d: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729" name="object 4"/>
          <p:cNvSpPr/>
          <p:nvPr/>
        </p:nvSpPr>
        <p:spPr>
          <a:xfrm>
            <a:off x="2209800" y="2895600"/>
            <a:ext cx="7772400" cy="3444240"/>
          </a:xfrm>
          <a:custGeom>
            <a:avLst/>
            <a:gdLst/>
            <a:ahLst/>
            <a:cxnLst/>
            <a:rect l="l" t="t" r="r" b="b"/>
            <a:pathLst>
              <a:path w="7772400" h="3444240">
                <a:moveTo>
                  <a:pt x="0" y="0"/>
                </a:moveTo>
                <a:lnTo>
                  <a:pt x="7772400" y="0"/>
                </a:lnTo>
                <a:lnTo>
                  <a:pt x="7772400" y="3444240"/>
                </a:lnTo>
                <a:lnTo>
                  <a:pt x="0" y="344424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0" name="object 5"/>
          <p:cNvSpPr/>
          <p:nvPr/>
        </p:nvSpPr>
        <p:spPr>
          <a:xfrm>
            <a:off x="2209800" y="2895600"/>
            <a:ext cx="7772400" cy="3444240"/>
          </a:xfrm>
          <a:custGeom>
            <a:avLst/>
            <a:gdLst/>
            <a:ahLst/>
            <a:cxnLst/>
            <a:rect l="l" t="t" r="r" b="b"/>
            <a:pathLst>
              <a:path w="7772400" h="3444240">
                <a:moveTo>
                  <a:pt x="3886200" y="3444240"/>
                </a:moveTo>
                <a:lnTo>
                  <a:pt x="0" y="3444240"/>
                </a:lnTo>
                <a:lnTo>
                  <a:pt x="0" y="0"/>
                </a:lnTo>
                <a:lnTo>
                  <a:pt x="7772400" y="0"/>
                </a:lnTo>
                <a:lnTo>
                  <a:pt x="7772400" y="3444240"/>
                </a:lnTo>
                <a:lnTo>
                  <a:pt x="3886200" y="344424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1" name="object 6"/>
          <p:cNvSpPr txBox="1"/>
          <p:nvPr/>
        </p:nvSpPr>
        <p:spPr>
          <a:xfrm>
            <a:off x="2209800" y="2895600"/>
            <a:ext cx="7772400" cy="34442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90170"/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nt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ch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=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'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X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';</a:t>
            </a:r>
            <a:endParaRPr sz="16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90170">
              <a:spcBef>
                <a:spcPts val="480"/>
              </a:spcBef>
            </a:pP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f</a:t>
            </a:r>
            <a:r>
              <a:rPr sz="16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ch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==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'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A'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||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ch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==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'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a')</a:t>
            </a:r>
            <a:endParaRPr sz="16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90170">
              <a:spcBef>
                <a:spcPts val="480"/>
              </a:spcBef>
            </a:pP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16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34035">
              <a:spcBef>
                <a:spcPts val="470"/>
              </a:spcBef>
            </a:pP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C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ns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.W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ine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V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ow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i]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);</a:t>
            </a:r>
            <a:endParaRPr sz="16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90170">
              <a:spcBef>
                <a:spcPts val="480"/>
              </a:spcBef>
            </a:pP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16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90170">
              <a:spcBef>
                <a:spcPts val="480"/>
              </a:spcBef>
            </a:pP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lse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f</a:t>
            </a:r>
            <a:r>
              <a:rPr sz="16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ch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==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'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'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||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ch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==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'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'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endParaRPr sz="16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90170">
              <a:spcBef>
                <a:spcPts val="480"/>
              </a:spcBef>
            </a:pP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16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534035">
              <a:spcBef>
                <a:spcPts val="480"/>
              </a:spcBef>
            </a:pP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C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ns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.W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r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ine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V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ow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[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:]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"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);</a:t>
            </a:r>
            <a:endParaRPr sz="16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90170">
              <a:spcBef>
                <a:spcPts val="470"/>
              </a:spcBef>
            </a:pP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16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90170" marR="6561455">
              <a:lnSpc>
                <a:spcPct val="125000"/>
              </a:lnSpc>
              <a:tabLst>
                <a:tab pos="1090930" algn="l"/>
              </a:tabLst>
            </a:pP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lse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f</a:t>
            </a:r>
            <a:r>
              <a:rPr sz="1600" b="1" dirty="0">
                <a:solidFill>
                  <a:schemeClr val="bg1"/>
                </a:solidFill>
                <a:latin typeface="Consolas"/>
                <a:cs typeface="Consolas"/>
              </a:rPr>
              <a:t>	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… </a:t>
            </a:r>
            <a:r>
              <a:rPr sz="1600" b="1" spc="-1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lse</a:t>
            </a:r>
            <a:r>
              <a:rPr sz="1600" b="1" spc="-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olas"/>
                <a:cs typeface="Consolas"/>
              </a:rPr>
              <a:t>…</a:t>
            </a:r>
            <a:endParaRPr sz="16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8732" name="object 7"/>
          <p:cNvSpPr txBox="1"/>
          <p:nvPr/>
        </p:nvSpPr>
        <p:spPr>
          <a:xfrm>
            <a:off x="11799024" y="6339840"/>
            <a:ext cx="15938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-10" dirty="0">
                <a:solidFill>
                  <a:srgbClr val="EAFFC1"/>
                </a:solidFill>
                <a:latin typeface="Corbel"/>
                <a:cs typeface="Corbel"/>
              </a:rPr>
              <a:t>2</a:t>
            </a:r>
            <a:r>
              <a:rPr sz="1100" dirty="0">
                <a:solidFill>
                  <a:srgbClr val="EAFFC1"/>
                </a:solidFill>
                <a:latin typeface="Corbel"/>
                <a:cs typeface="Corbel"/>
              </a:rPr>
              <a:t>1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object 2"/>
          <p:cNvSpPr/>
          <p:nvPr/>
        </p:nvSpPr>
        <p:spPr>
          <a:xfrm>
            <a:off x="4095750" y="609600"/>
            <a:ext cx="3968750" cy="6151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34" name="object 3"/>
          <p:cNvSpPr txBox="1"/>
          <p:nvPr/>
        </p:nvSpPr>
        <p:spPr>
          <a:xfrm>
            <a:off x="3644900" y="4192491"/>
            <a:ext cx="4865370" cy="155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ul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pl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5" dirty="0">
                <a:solidFill>
                  <a:srgbClr val="CCFF33"/>
                </a:solidFill>
                <a:latin typeface="Consolas"/>
                <a:cs typeface="Consolas"/>
              </a:rPr>
              <a:t>if</a:t>
            </a:r>
            <a:r>
              <a:rPr sz="5000" b="1" spc="-15" dirty="0">
                <a:solidFill>
                  <a:srgbClr val="CCFF33"/>
                </a:solidFill>
                <a:latin typeface="Consolas"/>
                <a:cs typeface="Consolas"/>
              </a:rPr>
              <a:t>-</a:t>
            </a:r>
            <a:r>
              <a:rPr sz="5000" b="1" spc="-5" dirty="0">
                <a:solidFill>
                  <a:srgbClr val="CCFF33"/>
                </a:solidFill>
                <a:latin typeface="Consolas"/>
                <a:cs typeface="Consolas"/>
              </a:rPr>
              <a:t>else</a:t>
            </a:r>
            <a:endParaRPr sz="5000">
              <a:latin typeface="Consolas"/>
              <a:cs typeface="Consolas"/>
            </a:endParaRPr>
          </a:p>
          <a:p>
            <a:pPr algn="ctr">
              <a:spcBef>
                <a:spcPts val="110"/>
              </a:spcBef>
            </a:pP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ate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n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735" name="object 4"/>
          <p:cNvSpPr txBox="1"/>
          <p:nvPr/>
        </p:nvSpPr>
        <p:spPr>
          <a:xfrm>
            <a:off x="5240021" y="5990308"/>
            <a:ext cx="165925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e 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em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object 2"/>
          <p:cNvSpPr txBox="1"/>
          <p:nvPr/>
        </p:nvSpPr>
        <p:spPr>
          <a:xfrm>
            <a:off x="4166871" y="2126634"/>
            <a:ext cx="371347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b="1" spc="-5" dirty="0">
                <a:solidFill>
                  <a:srgbClr val="CCFF33"/>
                </a:solidFill>
                <a:latin typeface="Consolas"/>
                <a:cs typeface="Consolas"/>
              </a:rPr>
              <a:t>switch-case</a:t>
            </a:r>
            <a:endParaRPr sz="4800">
              <a:latin typeface="Consolas"/>
              <a:cs typeface="Consolas"/>
            </a:endParaRPr>
          </a:p>
        </p:txBody>
      </p:sp>
      <p:sp>
        <p:nvSpPr>
          <p:cNvPr id="1048737" name="object 3"/>
          <p:cNvSpPr txBox="1"/>
          <p:nvPr/>
        </p:nvSpPr>
        <p:spPr>
          <a:xfrm>
            <a:off x="3172460" y="3018508"/>
            <a:ext cx="57010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k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eve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l C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is</a:t>
            </a:r>
            <a:r>
              <a:rPr sz="28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s a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On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38" name="object 4"/>
          <p:cNvSpPr/>
          <p:nvPr/>
        </p:nvSpPr>
        <p:spPr>
          <a:xfrm>
            <a:off x="3206750" y="4127500"/>
            <a:ext cx="5651500" cy="1865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0"/>
            <a:r>
              <a:rPr spc="-10" dirty="0"/>
              <a:t>T</a:t>
            </a:r>
            <a:r>
              <a:rPr spc="-5" dirty="0"/>
              <a:t>he</a:t>
            </a:r>
            <a:r>
              <a:rPr spc="5" dirty="0"/>
              <a:t> </a:t>
            </a:r>
            <a:r>
              <a:rPr spc="-15" dirty="0">
                <a:latin typeface="Consolas"/>
                <a:cs typeface="Consolas"/>
              </a:rPr>
              <a:t>s</a:t>
            </a:r>
            <a:r>
              <a:rPr spc="-5" dirty="0">
                <a:latin typeface="Consolas"/>
                <a:cs typeface="Consolas"/>
              </a:rPr>
              <a:t>w</a:t>
            </a:r>
            <a:r>
              <a:rPr spc="-15" dirty="0">
                <a:latin typeface="Consolas"/>
                <a:cs typeface="Consolas"/>
              </a:rPr>
              <a:t>i</a:t>
            </a:r>
            <a:r>
              <a:rPr spc="-5" dirty="0">
                <a:latin typeface="Consolas"/>
                <a:cs typeface="Consolas"/>
              </a:rPr>
              <a:t>tc</a:t>
            </a:r>
            <a:r>
              <a:rPr spc="-15" dirty="0">
                <a:latin typeface="Consolas"/>
                <a:cs typeface="Consolas"/>
              </a:rPr>
              <a:t>h</a:t>
            </a:r>
            <a:r>
              <a:rPr spc="-5" dirty="0">
                <a:latin typeface="Consolas"/>
                <a:cs typeface="Consolas"/>
              </a:rPr>
              <a:t>-c</a:t>
            </a:r>
            <a:r>
              <a:rPr spc="-15" dirty="0">
                <a:latin typeface="Consolas"/>
                <a:cs typeface="Consolas"/>
              </a:rPr>
              <a:t>a</a:t>
            </a:r>
            <a:r>
              <a:rPr spc="-5" dirty="0">
                <a:latin typeface="Consolas"/>
                <a:cs typeface="Consolas"/>
              </a:rPr>
              <a:t>se</a:t>
            </a:r>
            <a:r>
              <a:rPr spc="-1390" dirty="0">
                <a:latin typeface="Consolas"/>
                <a:cs typeface="Consolas"/>
              </a:rPr>
              <a:t> </a:t>
            </a:r>
            <a:r>
              <a:rPr dirty="0"/>
              <a:t>S</a:t>
            </a:r>
            <a:r>
              <a:rPr spc="-10" dirty="0"/>
              <a:t>t</a:t>
            </a:r>
            <a:r>
              <a:rPr spc="-15" dirty="0"/>
              <a:t>a</a:t>
            </a:r>
            <a:r>
              <a:rPr spc="-10" dirty="0"/>
              <a:t>t</a:t>
            </a:r>
            <a:r>
              <a:rPr spc="-5" dirty="0"/>
              <a:t>e</a:t>
            </a:r>
            <a:r>
              <a:rPr dirty="0"/>
              <a:t>m</a:t>
            </a:r>
            <a:r>
              <a:rPr spc="-5" dirty="0"/>
              <a:t>en</a:t>
            </a:r>
            <a:r>
              <a:rPr dirty="0"/>
              <a:t>t</a:t>
            </a:r>
          </a:p>
        </p:txBody>
      </p:sp>
      <p:sp>
        <p:nvSpPr>
          <p:cNvPr id="1048740" name="object 3"/>
          <p:cNvSpPr txBox="1"/>
          <p:nvPr/>
        </p:nvSpPr>
        <p:spPr>
          <a:xfrm>
            <a:off x="1925321" y="1192408"/>
            <a:ext cx="7535545" cy="1396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699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exe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ut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tat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nt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fr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m a</a:t>
            </a:r>
            <a:r>
              <a:rPr sz="3000" b="1" spc="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ist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sw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ch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ex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741" name="object 4"/>
          <p:cNvSpPr/>
          <p:nvPr/>
        </p:nvSpPr>
        <p:spPr>
          <a:xfrm>
            <a:off x="2063751" y="2819400"/>
            <a:ext cx="7992109" cy="3448050"/>
          </a:xfrm>
          <a:custGeom>
            <a:avLst/>
            <a:gdLst/>
            <a:ahLst/>
            <a:cxnLst/>
            <a:rect l="l" t="t" r="r" b="b"/>
            <a:pathLst>
              <a:path w="7992109" h="3448050">
                <a:moveTo>
                  <a:pt x="0" y="0"/>
                </a:moveTo>
                <a:lnTo>
                  <a:pt x="7992109" y="0"/>
                </a:lnTo>
                <a:lnTo>
                  <a:pt x="7992109" y="3448050"/>
                </a:lnTo>
                <a:lnTo>
                  <a:pt x="0" y="34480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2" name="object 5"/>
          <p:cNvSpPr/>
          <p:nvPr/>
        </p:nvSpPr>
        <p:spPr>
          <a:xfrm>
            <a:off x="2063751" y="2819400"/>
            <a:ext cx="7992109" cy="3448050"/>
          </a:xfrm>
          <a:custGeom>
            <a:avLst/>
            <a:gdLst/>
            <a:ahLst/>
            <a:cxnLst/>
            <a:rect l="l" t="t" r="r" b="b"/>
            <a:pathLst>
              <a:path w="7992109" h="3448050">
                <a:moveTo>
                  <a:pt x="3995420" y="3448050"/>
                </a:moveTo>
                <a:lnTo>
                  <a:pt x="0" y="3448050"/>
                </a:lnTo>
                <a:lnTo>
                  <a:pt x="0" y="0"/>
                </a:lnTo>
                <a:lnTo>
                  <a:pt x="7992109" y="0"/>
                </a:lnTo>
                <a:lnTo>
                  <a:pt x="7992109" y="3448050"/>
                </a:lnTo>
                <a:lnTo>
                  <a:pt x="3995420" y="344805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3" name="object 6"/>
          <p:cNvSpPr txBox="1"/>
          <p:nvPr/>
        </p:nvSpPr>
        <p:spPr>
          <a:xfrm>
            <a:off x="2139950" y="2919051"/>
            <a:ext cx="170688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spc="-5" dirty="0">
                <a:solidFill>
                  <a:srgbClr val="8BF3F1"/>
                </a:solidFill>
                <a:latin typeface="Consolas"/>
              </a:rPr>
              <a:t>switch (day)</a:t>
            </a:r>
          </a:p>
          <a:p>
            <a:pPr marL="12700"/>
            <a:r>
              <a:rPr sz="2000" b="1" spc="-5" dirty="0">
                <a:solidFill>
                  <a:srgbClr val="8BF3F1"/>
                </a:solidFill>
                <a:latin typeface="Consolas"/>
              </a:rPr>
              <a:t>{</a:t>
            </a:r>
          </a:p>
        </p:txBody>
      </p:sp>
      <p:sp>
        <p:nvSpPr>
          <p:cNvPr id="1048744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701245" y="6330634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5" dirty="0"/>
              <a:pPr marL="25400"/>
              <a:t>24</a:t>
            </a:fld>
            <a:endParaRPr spc="-5" dirty="0"/>
          </a:p>
        </p:txBody>
      </p:sp>
      <p:sp>
        <p:nvSpPr>
          <p:cNvPr id="1048745" name="object 8"/>
          <p:cNvSpPr txBox="1"/>
          <p:nvPr/>
        </p:nvSpPr>
        <p:spPr>
          <a:xfrm>
            <a:off x="2139950" y="5663521"/>
            <a:ext cx="665099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/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d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f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ul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: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 C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o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le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.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W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it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Li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(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"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rr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r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!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");</a:t>
            </a:r>
            <a:r>
              <a:rPr sz="2000" b="1" spc="10" dirty="0">
                <a:solidFill>
                  <a:srgbClr val="8BF3F1"/>
                </a:solidFill>
                <a:latin typeface="Consolas"/>
                <a:cs typeface="Consolas"/>
              </a:rPr>
              <a:t> 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b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r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e</a:t>
            </a:r>
            <a:r>
              <a:rPr sz="2000" b="1" dirty="0">
                <a:solidFill>
                  <a:srgbClr val="8BF3F1"/>
                </a:solidFill>
                <a:latin typeface="Consolas"/>
                <a:cs typeface="Consolas"/>
              </a:rPr>
              <a:t>a</a:t>
            </a:r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k;</a:t>
            </a:r>
            <a:endParaRPr sz="2000" dirty="0">
              <a:latin typeface="Consolas"/>
              <a:cs typeface="Consolas"/>
            </a:endParaRPr>
          </a:p>
          <a:p>
            <a:pPr marL="12700"/>
            <a:r>
              <a:rPr sz="2000" b="1" spc="-5" dirty="0">
                <a:solidFill>
                  <a:srgbClr val="8BF3F1"/>
                </a:solidFill>
                <a:latin typeface="Consolas"/>
                <a:cs typeface="Consolas"/>
              </a:rPr>
              <a:t>}</a:t>
            </a:r>
            <a:endParaRPr sz="2000" dirty="0">
              <a:latin typeface="Consolas"/>
              <a:cs typeface="Consolas"/>
            </a:endParaRPr>
          </a:p>
        </p:txBody>
      </p:sp>
      <p:graphicFrame>
        <p:nvGraphicFramePr>
          <p:cNvPr id="4194306" name="object 7"/>
          <p:cNvGraphicFramePr>
            <a:graphicFrameLocks noGrp="1"/>
          </p:cNvGraphicFramePr>
          <p:nvPr/>
        </p:nvGraphicFramePr>
        <p:xfrm>
          <a:off x="2574925" y="3527380"/>
          <a:ext cx="6518860" cy="2134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5455"/>
                <a:gridCol w="420370"/>
                <a:gridCol w="5433035"/>
              </a:tblGrid>
              <a:tr h="29336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case</a:t>
                      </a: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1:</a:t>
                      </a:r>
                      <a:endParaRPr sz="2000" b="1" kern="1200" spc="-5">
                        <a:solidFill>
                          <a:srgbClr val="8BF3F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Console.WriteLine("Monday"); break;</a:t>
                      </a:r>
                      <a:endParaRPr sz="2000" b="1" kern="1200" spc="-5">
                        <a:solidFill>
                          <a:srgbClr val="8BF3F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case</a:t>
                      </a: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2:</a:t>
                      </a:r>
                      <a:endParaRPr sz="2000" b="1" kern="1200" spc="-5">
                        <a:solidFill>
                          <a:srgbClr val="8BF3F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Console.WriteLine("Tuesday"); break;</a:t>
                      </a:r>
                      <a:endParaRPr sz="2000" b="1" kern="1200" spc="-5">
                        <a:solidFill>
                          <a:srgbClr val="8BF3F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case</a:t>
                      </a: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3:</a:t>
                      </a:r>
                      <a:endParaRPr sz="2000" b="1" kern="1200" spc="-5">
                        <a:solidFill>
                          <a:srgbClr val="8BF3F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Console.WriteLine("Wednesday"); break;</a:t>
                      </a:r>
                      <a:endParaRPr sz="2000" b="1" kern="1200" spc="-5">
                        <a:solidFill>
                          <a:srgbClr val="8BF3F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case</a:t>
                      </a: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4:</a:t>
                      </a:r>
                      <a:endParaRPr sz="2000" b="1" kern="1200" spc="-5">
                        <a:solidFill>
                          <a:srgbClr val="8BF3F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Console.WriteLine("Thursday"); break;</a:t>
                      </a:r>
                      <a:endParaRPr sz="2000" b="1" kern="1200" spc="-5">
                        <a:solidFill>
                          <a:srgbClr val="8BF3F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case</a:t>
                      </a: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5:</a:t>
                      </a:r>
                      <a:endParaRPr sz="2000" b="1" kern="1200" spc="-5">
                        <a:solidFill>
                          <a:srgbClr val="8BF3F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Console.WriteLine("Friday"); break;</a:t>
                      </a:r>
                      <a:endParaRPr sz="2000" b="1" kern="1200" spc="-5">
                        <a:solidFill>
                          <a:srgbClr val="8BF3F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case</a:t>
                      </a: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6:</a:t>
                      </a:r>
                      <a:endParaRPr sz="2000" b="1" kern="1200" spc="-5">
                        <a:solidFill>
                          <a:srgbClr val="8BF3F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Console.WriteLine("Saturday"); break;</a:t>
                      </a:r>
                      <a:endParaRPr sz="2000" b="1" kern="1200" spc="-5">
                        <a:solidFill>
                          <a:srgbClr val="8BF3F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case</a:t>
                      </a: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7:</a:t>
                      </a: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000" b="1" kern="1200" spc="-5" dirty="0">
                          <a:solidFill>
                            <a:srgbClr val="8BF3F1"/>
                          </a:solidFill>
                          <a:latin typeface="Consolas"/>
                          <a:ea typeface="+mn-ea"/>
                          <a:cs typeface="Consolas"/>
                        </a:rPr>
                        <a:t>Console.WriteLine("Sunday"); break;</a:t>
                      </a:r>
                    </a:p>
                  </a:txBody>
                  <a:tcPr marL="0" marR="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57170"/>
            <a:r>
              <a:rPr spc="-5" dirty="0"/>
              <a:t>Ho</a:t>
            </a:r>
            <a:r>
              <a:rPr dirty="0"/>
              <a:t>w</a:t>
            </a:r>
            <a:r>
              <a:rPr spc="-5" dirty="0"/>
              <a:t> </a:t>
            </a:r>
            <a:r>
              <a:rPr spc="-15" dirty="0">
                <a:latin typeface="Consolas"/>
                <a:cs typeface="Consolas"/>
              </a:rPr>
              <a:t>s</a:t>
            </a:r>
            <a:r>
              <a:rPr spc="-5" dirty="0">
                <a:latin typeface="Consolas"/>
                <a:cs typeface="Consolas"/>
              </a:rPr>
              <a:t>w</a:t>
            </a:r>
            <a:r>
              <a:rPr spc="-15" dirty="0">
                <a:latin typeface="Consolas"/>
                <a:cs typeface="Consolas"/>
              </a:rPr>
              <a:t>i</a:t>
            </a:r>
            <a:r>
              <a:rPr spc="-5" dirty="0">
                <a:latin typeface="Consolas"/>
                <a:cs typeface="Consolas"/>
              </a:rPr>
              <a:t>tc</a:t>
            </a:r>
            <a:r>
              <a:rPr spc="-15" dirty="0">
                <a:latin typeface="Consolas"/>
                <a:cs typeface="Consolas"/>
              </a:rPr>
              <a:t>h</a:t>
            </a:r>
            <a:r>
              <a:rPr spc="-5" dirty="0">
                <a:latin typeface="Consolas"/>
                <a:cs typeface="Consolas"/>
              </a:rPr>
              <a:t>-c</a:t>
            </a:r>
            <a:r>
              <a:rPr spc="-15" dirty="0">
                <a:latin typeface="Consolas"/>
                <a:cs typeface="Consolas"/>
              </a:rPr>
              <a:t>a</a:t>
            </a:r>
            <a:r>
              <a:rPr spc="-5" dirty="0">
                <a:latin typeface="Consolas"/>
                <a:cs typeface="Consolas"/>
              </a:rPr>
              <a:t>se</a:t>
            </a:r>
            <a:r>
              <a:rPr spc="-1390" dirty="0">
                <a:latin typeface="Consolas"/>
                <a:cs typeface="Consolas"/>
              </a:rPr>
              <a:t> </a:t>
            </a:r>
            <a:r>
              <a:rPr spc="-10" dirty="0"/>
              <a:t>Wo</a:t>
            </a:r>
            <a:r>
              <a:rPr spc="-15" dirty="0"/>
              <a:t>r</a:t>
            </a:r>
            <a:r>
              <a:rPr spc="-5" dirty="0"/>
              <a:t>ks?</a:t>
            </a:r>
          </a:p>
        </p:txBody>
      </p:sp>
      <p:sp>
        <p:nvSpPr>
          <p:cNvPr id="104874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37340" y="6366729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5" dirty="0"/>
              <a:pPr marL="25400"/>
              <a:t>25</a:t>
            </a:fld>
            <a:endParaRPr spc="-5" dirty="0"/>
          </a:p>
        </p:txBody>
      </p:sp>
      <p:sp>
        <p:nvSpPr>
          <p:cNvPr id="1048748" name="object 3"/>
          <p:cNvSpPr txBox="1"/>
          <p:nvPr/>
        </p:nvSpPr>
        <p:spPr>
          <a:xfrm>
            <a:off x="1830071" y="1262419"/>
            <a:ext cx="8457565" cy="511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4990" indent="-542290">
              <a:buClr>
                <a:srgbClr val="B4DAE4"/>
              </a:buClr>
              <a:buSzPct val="70312"/>
              <a:buAutoNum type="arabicPeriod"/>
              <a:tabLst>
                <a:tab pos="55499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ess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at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endParaRPr sz="3200">
              <a:latin typeface="Corbel"/>
              <a:cs typeface="Corbel"/>
            </a:endParaRPr>
          </a:p>
          <a:p>
            <a:pPr marL="554990" marR="5080" indent="-542290">
              <a:lnSpc>
                <a:spcPct val="101800"/>
              </a:lnSpc>
              <a:spcBef>
                <a:spcPts val="1200"/>
              </a:spcBef>
              <a:buClr>
                <a:srgbClr val="B4DAE4"/>
              </a:buClr>
              <a:buSzPct val="68750"/>
              <a:buAutoNum type="arabicPeriod"/>
              <a:tabLst>
                <a:tab pos="55499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of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tants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ci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fi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q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 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ex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pres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endParaRPr sz="3200">
              <a:latin typeface="Corbel"/>
              <a:cs typeface="Corbel"/>
            </a:endParaRPr>
          </a:p>
          <a:p>
            <a:pPr marL="1085850" marR="63500" lvl="1" indent="-351790">
              <a:lnSpc>
                <a:spcPct val="101699"/>
              </a:lnSpc>
              <a:spcBef>
                <a:spcPts val="1215"/>
              </a:spcBef>
              <a:buClr>
                <a:srgbClr val="8ED500"/>
              </a:buClr>
              <a:buFont typeface="Wingdings 2"/>
              <a:buChar char=""/>
              <a:tabLst>
                <a:tab pos="1085850" algn="l"/>
              </a:tabLst>
            </a:pP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tat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nt 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ond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at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se 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exe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endParaRPr sz="3000">
              <a:latin typeface="Corbel"/>
              <a:cs typeface="Corbel"/>
            </a:endParaRPr>
          </a:p>
          <a:p>
            <a:pPr marL="554990" indent="-542290">
              <a:spcBef>
                <a:spcPts val="1250"/>
              </a:spcBef>
              <a:buClr>
                <a:srgbClr val="B4DAE4"/>
              </a:buClr>
              <a:buSzPct val="68750"/>
              <a:buAutoNum type="arabicPeriod"/>
              <a:tabLst>
                <a:tab pos="554990" algn="l"/>
              </a:tabLst>
            </a:pP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If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qu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to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press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ion</a:t>
            </a:r>
            <a:endParaRPr sz="3200">
              <a:latin typeface="Corbel"/>
              <a:cs typeface="Corbel"/>
            </a:endParaRPr>
          </a:p>
          <a:p>
            <a:pPr marL="1085850" lvl="1" indent="-351790"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1085850" algn="l"/>
              </a:tabLst>
            </a:pP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ef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lt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,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xe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endParaRPr sz="3000">
              <a:latin typeface="Corbel"/>
              <a:cs typeface="Corbel"/>
            </a:endParaRPr>
          </a:p>
          <a:p>
            <a:pPr marL="1085850" marR="454025" lvl="1" indent="-351790">
              <a:lnSpc>
                <a:spcPct val="101899"/>
              </a:lnSpc>
              <a:spcBef>
                <a:spcPts val="1180"/>
              </a:spcBef>
              <a:buClr>
                <a:srgbClr val="8ED500"/>
              </a:buClr>
              <a:buFont typeface="Wingdings 2"/>
              <a:buChar char=""/>
              <a:tabLst>
                <a:tab pos="108585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is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th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an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he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w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tat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object 2"/>
          <p:cNvSpPr txBox="1"/>
          <p:nvPr/>
        </p:nvSpPr>
        <p:spPr>
          <a:xfrm>
            <a:off x="3538220" y="3549871"/>
            <a:ext cx="5039360" cy="155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h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5" dirty="0">
                <a:solidFill>
                  <a:srgbClr val="CCFF33"/>
                </a:solidFill>
                <a:latin typeface="Consolas"/>
                <a:cs typeface="Consolas"/>
              </a:rPr>
              <a:t>swit</a:t>
            </a:r>
            <a:r>
              <a:rPr sz="5000" b="1" spc="-15" dirty="0">
                <a:solidFill>
                  <a:srgbClr val="CCFF33"/>
                </a:solidFill>
                <a:latin typeface="Consolas"/>
                <a:cs typeface="Consolas"/>
              </a:rPr>
              <a:t>c</a:t>
            </a:r>
            <a:r>
              <a:rPr sz="5000" b="1" spc="-5" dirty="0">
                <a:solidFill>
                  <a:srgbClr val="CCFF33"/>
                </a:solidFill>
                <a:latin typeface="Consolas"/>
                <a:cs typeface="Consolas"/>
              </a:rPr>
              <a:t>h-ca</a:t>
            </a:r>
            <a:r>
              <a:rPr sz="5000" b="1" spc="-15" dirty="0">
                <a:solidFill>
                  <a:srgbClr val="CCFF33"/>
                </a:solidFill>
                <a:latin typeface="Consolas"/>
                <a:cs typeface="Consolas"/>
              </a:rPr>
              <a:t>s</a:t>
            </a:r>
            <a:r>
              <a:rPr sz="5000" b="1" spc="-5" dirty="0">
                <a:solidFill>
                  <a:srgbClr val="CCFF33"/>
                </a:solidFill>
                <a:latin typeface="Consolas"/>
                <a:cs typeface="Consolas"/>
              </a:rPr>
              <a:t>e</a:t>
            </a:r>
            <a:endParaRPr sz="5000">
              <a:latin typeface="Consolas"/>
              <a:cs typeface="Consolas"/>
            </a:endParaRPr>
          </a:p>
          <a:p>
            <a:pPr algn="ctr">
              <a:spcBef>
                <a:spcPts val="100"/>
              </a:spcBef>
            </a:pP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Sta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nt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750" name="object 3"/>
          <p:cNvSpPr txBox="1"/>
          <p:nvPr/>
        </p:nvSpPr>
        <p:spPr>
          <a:xfrm>
            <a:off x="5228591" y="5374358"/>
            <a:ext cx="16605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51" name="object 4"/>
          <p:cNvSpPr/>
          <p:nvPr/>
        </p:nvSpPr>
        <p:spPr>
          <a:xfrm>
            <a:off x="3577589" y="914400"/>
            <a:ext cx="494411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88460"/>
            <a:r>
              <a:rPr spc="-10" dirty="0"/>
              <a:t>Us</a:t>
            </a:r>
            <a:r>
              <a:rPr dirty="0"/>
              <a:t>i</a:t>
            </a:r>
            <a:r>
              <a:rPr spc="-5" dirty="0"/>
              <a:t>ng</a:t>
            </a:r>
            <a:r>
              <a:rPr dirty="0"/>
              <a:t> </a:t>
            </a:r>
            <a:r>
              <a:rPr spc="-15" dirty="0">
                <a:latin typeface="Consolas"/>
                <a:cs typeface="Consolas"/>
              </a:rPr>
              <a:t>s</a:t>
            </a:r>
            <a:r>
              <a:rPr spc="-5" dirty="0">
                <a:latin typeface="Consolas"/>
                <a:cs typeface="Consolas"/>
              </a:rPr>
              <a:t>w</a:t>
            </a:r>
            <a:r>
              <a:rPr spc="-15" dirty="0">
                <a:latin typeface="Consolas"/>
                <a:cs typeface="Consolas"/>
              </a:rPr>
              <a:t>i</a:t>
            </a:r>
            <a:r>
              <a:rPr spc="-5" dirty="0">
                <a:latin typeface="Consolas"/>
                <a:cs typeface="Consolas"/>
              </a:rPr>
              <a:t>tc</a:t>
            </a:r>
            <a:r>
              <a:rPr spc="-20" dirty="0">
                <a:latin typeface="Consolas"/>
                <a:cs typeface="Consolas"/>
              </a:rPr>
              <a:t>h</a:t>
            </a:r>
            <a:r>
              <a:rPr dirty="0"/>
              <a:t>:</a:t>
            </a:r>
            <a:r>
              <a:rPr spc="-5" dirty="0"/>
              <a:t> R</a:t>
            </a:r>
            <a:r>
              <a:rPr spc="-15" dirty="0"/>
              <a:t>u</a:t>
            </a:r>
            <a:r>
              <a:rPr dirty="0"/>
              <a:t>l</a:t>
            </a:r>
            <a:r>
              <a:rPr spc="-5" dirty="0"/>
              <a:t>es</a:t>
            </a:r>
          </a:p>
        </p:txBody>
      </p:sp>
      <p:sp>
        <p:nvSpPr>
          <p:cNvPr id="1048753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705256" y="6172200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5" dirty="0"/>
              <a:pPr marL="25400"/>
              <a:t>27</a:t>
            </a:fld>
            <a:endParaRPr spc="-5" dirty="0"/>
          </a:p>
        </p:txBody>
      </p:sp>
      <p:sp>
        <p:nvSpPr>
          <p:cNvPr id="1048754" name="object 3"/>
          <p:cNvSpPr txBox="1"/>
          <p:nvPr/>
        </p:nvSpPr>
        <p:spPr>
          <a:xfrm>
            <a:off x="1830070" y="1193678"/>
            <a:ext cx="8097520" cy="4848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194945" indent="-281940">
              <a:lnSpc>
                <a:spcPct val="101699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l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20" dirty="0">
                <a:solidFill>
                  <a:srgbClr val="D9ECF1"/>
                </a:solidFill>
                <a:latin typeface="Consolas"/>
                <a:cs typeface="Consolas"/>
              </a:rPr>
              <a:t>g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u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m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nt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al t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r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w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h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ss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endParaRPr sz="3000">
              <a:latin typeface="Corbel"/>
              <a:cs typeface="Corbel"/>
            </a:endParaRPr>
          </a:p>
          <a:p>
            <a:pPr marL="294640" marR="837565" indent="-281940">
              <a:lnSpc>
                <a:spcPct val="101699"/>
              </a:lnSpc>
              <a:spcBef>
                <a:spcPts val="1195"/>
              </a:spcBef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al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u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ed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con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st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nt</a:t>
            </a:r>
            <a:endParaRPr sz="3000">
              <a:latin typeface="Corbel"/>
              <a:cs typeface="Corbel"/>
            </a:endParaRPr>
          </a:p>
          <a:p>
            <a:pPr marL="294640" indent="-281940">
              <a:spcBef>
                <a:spcPts val="1260"/>
              </a:spcBef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k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xi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tat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endParaRPr sz="3000">
              <a:latin typeface="Corbel"/>
              <a:cs typeface="Corbel"/>
            </a:endParaRPr>
          </a:p>
          <a:p>
            <a:pPr marL="294640" indent="-281940">
              <a:spcBef>
                <a:spcPts val="1260"/>
              </a:spcBef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"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f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ll 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hr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gh"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–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ed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u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se</a:t>
            </a:r>
            <a:endParaRPr sz="3000">
              <a:latin typeface="Corbel"/>
              <a:cs typeface="Corbel"/>
            </a:endParaRPr>
          </a:p>
          <a:p>
            <a:pPr marL="294005">
              <a:spcBef>
                <a:spcPts val="60"/>
              </a:spcBef>
            </a:pP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re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ak</a:t>
            </a:r>
            <a:r>
              <a:rPr sz="3000" b="1" spc="-103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se</a:t>
            </a:r>
            <a:endParaRPr sz="3000">
              <a:latin typeface="Corbel"/>
              <a:cs typeface="Corbel"/>
            </a:endParaRPr>
          </a:p>
          <a:p>
            <a:pPr marL="294640" marR="674370" indent="-281940">
              <a:lnSpc>
                <a:spcPct val="101699"/>
              </a:lnSpc>
              <a:spcBef>
                <a:spcPts val="1195"/>
              </a:spcBef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Mu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at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rr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am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 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tat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nt a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tt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6720"/>
            <a:r>
              <a:rPr spc="-5" dirty="0"/>
              <a:t>M</a:t>
            </a:r>
            <a:r>
              <a:rPr spc="-15" dirty="0"/>
              <a:t>u</a:t>
            </a:r>
            <a:r>
              <a:rPr dirty="0"/>
              <a:t>l</a:t>
            </a:r>
            <a:r>
              <a:rPr spc="-10" dirty="0"/>
              <a:t>t</a:t>
            </a:r>
            <a:r>
              <a:rPr dirty="0"/>
              <a:t>i</a:t>
            </a:r>
            <a:r>
              <a:rPr spc="-5" dirty="0"/>
              <a:t>p</a:t>
            </a:r>
            <a:r>
              <a:rPr dirty="0"/>
              <a:t>l</a:t>
            </a:r>
            <a:r>
              <a:rPr spc="-5" dirty="0"/>
              <a:t>e</a:t>
            </a:r>
            <a:r>
              <a:rPr spc="5" dirty="0"/>
              <a:t> </a:t>
            </a:r>
            <a:r>
              <a:rPr spc="-20" dirty="0"/>
              <a:t>L</a:t>
            </a:r>
            <a:r>
              <a:rPr spc="-5" dirty="0"/>
              <a:t>a</a:t>
            </a:r>
            <a:r>
              <a:rPr dirty="0"/>
              <a:t>b</a:t>
            </a:r>
            <a:r>
              <a:rPr spc="-5" dirty="0"/>
              <a:t>e</a:t>
            </a:r>
            <a:r>
              <a:rPr dirty="0"/>
              <a:t>l</a:t>
            </a:r>
            <a:r>
              <a:rPr spc="-5" dirty="0"/>
              <a:t>s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E</a:t>
            </a:r>
            <a:r>
              <a:rPr spc="5" dirty="0"/>
              <a:t>x</a:t>
            </a:r>
            <a:r>
              <a:rPr spc="-15" dirty="0"/>
              <a:t>a</a:t>
            </a:r>
            <a:r>
              <a:rPr dirty="0"/>
              <a:t>m</a:t>
            </a:r>
            <a:r>
              <a:rPr spc="-15" dirty="0"/>
              <a:t>p</a:t>
            </a:r>
            <a:r>
              <a:rPr dirty="0"/>
              <a:t>l</a:t>
            </a:r>
            <a:r>
              <a:rPr spc="-5" dirty="0"/>
              <a:t>e</a:t>
            </a:r>
          </a:p>
        </p:txBody>
      </p:sp>
      <p:sp>
        <p:nvSpPr>
          <p:cNvPr id="1048756" name="object 3"/>
          <p:cNvSpPr/>
          <p:nvPr/>
        </p:nvSpPr>
        <p:spPr>
          <a:xfrm>
            <a:off x="2057400" y="2076450"/>
            <a:ext cx="8001000" cy="4362450"/>
          </a:xfrm>
          <a:custGeom>
            <a:avLst/>
            <a:gdLst/>
            <a:ahLst/>
            <a:cxnLst/>
            <a:rect l="l" t="t" r="r" b="b"/>
            <a:pathLst>
              <a:path w="8001000" h="4362450">
                <a:moveTo>
                  <a:pt x="0" y="0"/>
                </a:moveTo>
                <a:lnTo>
                  <a:pt x="8001000" y="0"/>
                </a:lnTo>
                <a:lnTo>
                  <a:pt x="8001000" y="4362450"/>
                </a:lnTo>
                <a:lnTo>
                  <a:pt x="0" y="4362450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7" name="object 4"/>
          <p:cNvSpPr/>
          <p:nvPr/>
        </p:nvSpPr>
        <p:spPr>
          <a:xfrm>
            <a:off x="2057400" y="2076450"/>
            <a:ext cx="8001000" cy="4362450"/>
          </a:xfrm>
          <a:custGeom>
            <a:avLst/>
            <a:gdLst/>
            <a:ahLst/>
            <a:cxnLst/>
            <a:rect l="l" t="t" r="r" b="b"/>
            <a:pathLst>
              <a:path w="8001000" h="4362450">
                <a:moveTo>
                  <a:pt x="4000500" y="4362450"/>
                </a:moveTo>
                <a:lnTo>
                  <a:pt x="0" y="4362450"/>
                </a:lnTo>
                <a:lnTo>
                  <a:pt x="0" y="0"/>
                </a:lnTo>
                <a:lnTo>
                  <a:pt x="8001000" y="0"/>
                </a:lnTo>
                <a:lnTo>
                  <a:pt x="8001000" y="4362450"/>
                </a:lnTo>
                <a:lnTo>
                  <a:pt x="4000500" y="436245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58" name="object 5"/>
          <p:cNvSpPr txBox="1"/>
          <p:nvPr/>
        </p:nvSpPr>
        <p:spPr>
          <a:xfrm>
            <a:off x="2057400" y="2076450"/>
            <a:ext cx="8001000" cy="43624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90170"/>
            <a:r>
              <a:rPr sz="2000" b="1" dirty="0">
                <a:solidFill>
                  <a:srgbClr val="8BF3F1"/>
                </a:solidFill>
                <a:latin typeface="Consolas"/>
              </a:rPr>
              <a:t>switch (animal)</a:t>
            </a:r>
          </a:p>
          <a:p>
            <a:pPr marL="90170"/>
            <a:r>
              <a:rPr sz="2000" b="1" dirty="0">
                <a:solidFill>
                  <a:srgbClr val="8BF3F1"/>
                </a:solidFill>
                <a:latin typeface="Consolas"/>
              </a:rPr>
              <a:t>{</a:t>
            </a:r>
          </a:p>
          <a:p>
            <a:pPr marL="651510"/>
            <a:r>
              <a:rPr sz="2000" b="1" dirty="0">
                <a:solidFill>
                  <a:srgbClr val="8BF3F1"/>
                </a:solidFill>
                <a:latin typeface="Consolas"/>
              </a:rPr>
              <a:t>case "dog" :</a:t>
            </a:r>
          </a:p>
          <a:p>
            <a:pPr marL="1211580" marR="2856230"/>
            <a:r>
              <a:rPr sz="2000" b="1" dirty="0">
                <a:solidFill>
                  <a:srgbClr val="8BF3F1"/>
                </a:solidFill>
                <a:latin typeface="Consolas"/>
              </a:rPr>
              <a:t>Console.WriteLine("MAMMAL"); break;</a:t>
            </a:r>
          </a:p>
          <a:p>
            <a:pPr marL="651510"/>
            <a:r>
              <a:rPr sz="2000" b="1" dirty="0">
                <a:solidFill>
                  <a:srgbClr val="8BF3F1"/>
                </a:solidFill>
                <a:latin typeface="Consolas"/>
              </a:rPr>
              <a:t>case "crocodile" :</a:t>
            </a:r>
          </a:p>
          <a:p>
            <a:pPr marL="651510" marR="4959350">
              <a:spcBef>
                <a:spcPts val="10"/>
              </a:spcBef>
            </a:pPr>
            <a:r>
              <a:rPr sz="2000" b="1" dirty="0">
                <a:solidFill>
                  <a:srgbClr val="8BF3F1"/>
                </a:solidFill>
                <a:latin typeface="Consolas"/>
              </a:rPr>
              <a:t>case "tortoise" : case "snake" :</a:t>
            </a:r>
          </a:p>
          <a:p>
            <a:pPr marL="1211580" marR="2716530"/>
            <a:r>
              <a:rPr sz="2000" b="1" dirty="0">
                <a:solidFill>
                  <a:srgbClr val="8BF3F1"/>
                </a:solidFill>
                <a:latin typeface="Consolas"/>
              </a:rPr>
              <a:t>Console.WriteLine("REPTILE"); break;</a:t>
            </a:r>
          </a:p>
          <a:p>
            <a:pPr marL="651510"/>
            <a:r>
              <a:rPr sz="2000" b="1" dirty="0">
                <a:solidFill>
                  <a:srgbClr val="8BF3F1"/>
                </a:solidFill>
                <a:latin typeface="Consolas"/>
              </a:rPr>
              <a:t>default :</a:t>
            </a:r>
          </a:p>
          <a:p>
            <a:pPr marL="1211580" marR="332740"/>
            <a:r>
              <a:rPr sz="2000" b="1" dirty="0">
                <a:solidFill>
                  <a:srgbClr val="8BF3F1"/>
                </a:solidFill>
                <a:latin typeface="Consolas"/>
              </a:rPr>
              <a:t>Console.WriteLine("There is no such animal!"); break;</a:t>
            </a:r>
          </a:p>
          <a:p>
            <a:pPr marL="90170"/>
            <a:r>
              <a:rPr sz="2000" b="1" dirty="0">
                <a:solidFill>
                  <a:srgbClr val="8BF3F1"/>
                </a:solidFill>
                <a:latin typeface="Consolas"/>
              </a:rPr>
              <a:t>}</a:t>
            </a:r>
          </a:p>
        </p:txBody>
      </p:sp>
      <p:sp>
        <p:nvSpPr>
          <p:cNvPr id="1048759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37340" y="6245560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5" dirty="0"/>
              <a:pPr marL="25400"/>
              <a:t>28</a:t>
            </a:fld>
            <a:endParaRPr spc="-5" dirty="0"/>
          </a:p>
        </p:txBody>
      </p:sp>
      <p:sp>
        <p:nvSpPr>
          <p:cNvPr id="1048760" name="object 6"/>
          <p:cNvSpPr txBox="1"/>
          <p:nvPr/>
        </p:nvSpPr>
        <p:spPr>
          <a:xfrm>
            <a:off x="1925320" y="1117478"/>
            <a:ext cx="8155940" cy="925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5080" indent="-281940">
              <a:lnSpc>
                <a:spcPct val="101699"/>
              </a:lnSpc>
              <a:buClr>
                <a:srgbClr val="B4DAE4"/>
              </a:buClr>
              <a:buSzPct val="70000"/>
              <a:buFont typeface="Wingdings 2"/>
              <a:buChar char=""/>
              <a:tabLst>
                <a:tab pos="294640" algn="l"/>
              </a:tabLst>
            </a:pP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u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lt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la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xe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am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 s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tat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nt 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30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mo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re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D1"/>
                </a:solidFill>
                <a:latin typeface="Corbel"/>
                <a:cs typeface="Corbel"/>
              </a:rPr>
              <a:t>ca</a:t>
            </a:r>
            <a:r>
              <a:rPr sz="30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0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object 2"/>
          <p:cNvSpPr txBox="1"/>
          <p:nvPr/>
        </p:nvSpPr>
        <p:spPr>
          <a:xfrm>
            <a:off x="3517901" y="1702021"/>
            <a:ext cx="4843145" cy="1541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marR="5080" indent="-259079">
              <a:lnSpc>
                <a:spcPct val="101800"/>
              </a:lnSpc>
            </a:pP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ul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1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e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L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ab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el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s</a:t>
            </a:r>
            <a:r>
              <a:rPr sz="5000" b="1" spc="1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n a</a:t>
            </a:r>
            <a:r>
              <a:rPr sz="5000" b="1" spc="1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15" dirty="0">
                <a:solidFill>
                  <a:srgbClr val="CCFF33"/>
                </a:solidFill>
                <a:latin typeface="Consolas"/>
                <a:cs typeface="Consolas"/>
              </a:rPr>
              <a:t>s</a:t>
            </a:r>
            <a:r>
              <a:rPr sz="5000" b="1" spc="-5" dirty="0">
                <a:solidFill>
                  <a:srgbClr val="CCFF33"/>
                </a:solidFill>
                <a:latin typeface="Consolas"/>
                <a:cs typeface="Consolas"/>
              </a:rPr>
              <a:t>wit</a:t>
            </a:r>
            <a:r>
              <a:rPr sz="5000" b="1" spc="-15" dirty="0">
                <a:solidFill>
                  <a:srgbClr val="CCFF33"/>
                </a:solidFill>
                <a:latin typeface="Consolas"/>
                <a:cs typeface="Consolas"/>
              </a:rPr>
              <a:t>c</a:t>
            </a:r>
            <a:r>
              <a:rPr sz="5000" b="1" spc="-5" dirty="0">
                <a:solidFill>
                  <a:srgbClr val="CCFF33"/>
                </a:solidFill>
                <a:latin typeface="Consolas"/>
                <a:cs typeface="Consolas"/>
              </a:rPr>
              <a:t>h-ca</a:t>
            </a:r>
            <a:r>
              <a:rPr sz="5000" b="1" spc="-15" dirty="0">
                <a:solidFill>
                  <a:srgbClr val="CCFF33"/>
                </a:solidFill>
                <a:latin typeface="Consolas"/>
                <a:cs typeface="Consolas"/>
              </a:rPr>
              <a:t>s</a:t>
            </a:r>
            <a:r>
              <a:rPr sz="5000" b="1" spc="-5" dirty="0">
                <a:solidFill>
                  <a:srgbClr val="CCFF33"/>
                </a:solidFill>
                <a:latin typeface="Consolas"/>
                <a:cs typeface="Consolas"/>
              </a:rPr>
              <a:t>e</a:t>
            </a:r>
            <a:endParaRPr sz="5000">
              <a:latin typeface="Consolas"/>
              <a:cs typeface="Consolas"/>
            </a:endParaRPr>
          </a:p>
        </p:txBody>
      </p:sp>
      <p:sp>
        <p:nvSpPr>
          <p:cNvPr id="1048762" name="object 3"/>
          <p:cNvSpPr txBox="1"/>
          <p:nvPr/>
        </p:nvSpPr>
        <p:spPr>
          <a:xfrm>
            <a:off x="5113021" y="3399508"/>
            <a:ext cx="16605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2800" b="1" spc="-10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048763" name="object 4"/>
          <p:cNvSpPr/>
          <p:nvPr/>
        </p:nvSpPr>
        <p:spPr>
          <a:xfrm>
            <a:off x="3431539" y="4193540"/>
            <a:ext cx="5029200" cy="1902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object 2"/>
          <p:cNvSpPr txBox="1"/>
          <p:nvPr/>
        </p:nvSpPr>
        <p:spPr>
          <a:xfrm>
            <a:off x="3676650" y="2062700"/>
            <a:ext cx="4878070" cy="2247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5580">
              <a:lnSpc>
                <a:spcPct val="101699"/>
              </a:lnSpc>
            </a:pP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C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m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p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i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son</a:t>
            </a:r>
            <a:r>
              <a:rPr sz="5000" b="1" spc="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nd 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Log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ical</a:t>
            </a:r>
            <a:r>
              <a:rPr sz="5000" b="1" spc="-195" dirty="0">
                <a:solidFill>
                  <a:srgbClr val="CCFF33"/>
                </a:solidFill>
                <a:latin typeface="Corbel"/>
                <a:cs typeface="Corbel"/>
              </a:rPr>
              <a:t> 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pe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r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a</a:t>
            </a:r>
            <a:r>
              <a:rPr sz="5000" b="1" spc="-10" dirty="0">
                <a:solidFill>
                  <a:srgbClr val="CCFF33"/>
                </a:solidFill>
                <a:latin typeface="Corbel"/>
                <a:cs typeface="Corbel"/>
              </a:rPr>
              <a:t>t</a:t>
            </a:r>
            <a:r>
              <a:rPr sz="5000" b="1" dirty="0">
                <a:solidFill>
                  <a:srgbClr val="CCFF33"/>
                </a:solidFill>
                <a:latin typeface="Corbel"/>
                <a:cs typeface="Corbel"/>
              </a:rPr>
              <a:t>o</a:t>
            </a:r>
            <a:r>
              <a:rPr sz="5000" b="1" spc="-5" dirty="0">
                <a:solidFill>
                  <a:srgbClr val="CCFF33"/>
                </a:solidFill>
                <a:latin typeface="Corbel"/>
                <a:cs typeface="Corbel"/>
              </a:rPr>
              <a:t>rs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1048609" name="object 3"/>
          <p:cNvSpPr/>
          <p:nvPr/>
        </p:nvSpPr>
        <p:spPr>
          <a:xfrm>
            <a:off x="3888739" y="4253229"/>
            <a:ext cx="4493260" cy="1616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0"/>
            <a:r>
              <a:rPr spc="-10" dirty="0"/>
              <a:t>U</a:t>
            </a:r>
            <a:r>
              <a:rPr spc="-5" dirty="0"/>
              <a:t>s</a:t>
            </a:r>
            <a:r>
              <a:rPr spc="-10" dirty="0"/>
              <a:t>i</a:t>
            </a:r>
            <a:r>
              <a:rPr spc="-5" dirty="0"/>
              <a:t>ng</a:t>
            </a:r>
            <a:r>
              <a:rPr dirty="0"/>
              <a:t> </a:t>
            </a:r>
            <a:r>
              <a:rPr spc="-15" dirty="0">
                <a:latin typeface="Consolas"/>
                <a:cs typeface="Consolas"/>
              </a:rPr>
              <a:t>s</a:t>
            </a:r>
            <a:r>
              <a:rPr spc="-5" dirty="0">
                <a:latin typeface="Consolas"/>
                <a:cs typeface="Consolas"/>
              </a:rPr>
              <a:t>wi</a:t>
            </a:r>
            <a:r>
              <a:rPr spc="-15" dirty="0">
                <a:latin typeface="Consolas"/>
                <a:cs typeface="Consolas"/>
              </a:rPr>
              <a:t>t</a:t>
            </a:r>
            <a:r>
              <a:rPr spc="-5" dirty="0">
                <a:latin typeface="Consolas"/>
                <a:cs typeface="Consolas"/>
              </a:rPr>
              <a:t>ch</a:t>
            </a:r>
            <a:r>
              <a:rPr spc="-1385" dirty="0">
                <a:latin typeface="Consolas"/>
                <a:cs typeface="Consolas"/>
              </a:rPr>
              <a:t> </a:t>
            </a:r>
            <a:r>
              <a:rPr dirty="0"/>
              <a:t>– G</a:t>
            </a:r>
            <a:r>
              <a:rPr spc="-10" dirty="0"/>
              <a:t>oo</a:t>
            </a:r>
            <a:r>
              <a:rPr spc="-5" dirty="0"/>
              <a:t>d</a:t>
            </a:r>
            <a:r>
              <a:rPr spc="10" dirty="0"/>
              <a:t> </a:t>
            </a:r>
            <a:r>
              <a:rPr spc="-10" dirty="0"/>
              <a:t>P</a:t>
            </a:r>
            <a:r>
              <a:rPr spc="-15" dirty="0"/>
              <a:t>ra</a:t>
            </a:r>
            <a:r>
              <a:rPr dirty="0"/>
              <a:t>c</a:t>
            </a:r>
            <a:r>
              <a:rPr spc="-10" dirty="0"/>
              <a:t>t</a:t>
            </a:r>
            <a:r>
              <a:rPr dirty="0"/>
              <a:t>i</a:t>
            </a:r>
            <a:r>
              <a:rPr spc="-10" dirty="0"/>
              <a:t>c</a:t>
            </a:r>
            <a:r>
              <a:rPr spc="-5" dirty="0"/>
              <a:t>es</a:t>
            </a:r>
          </a:p>
        </p:txBody>
      </p:sp>
      <p:sp>
        <p:nvSpPr>
          <p:cNvPr id="1048765" name="object 4"/>
          <p:cNvSpPr txBox="1"/>
          <p:nvPr/>
        </p:nvSpPr>
        <p:spPr>
          <a:xfrm>
            <a:off x="11506200" y="6346676"/>
            <a:ext cx="1612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EAFFC1"/>
                </a:solidFill>
                <a:latin typeface="Corbel"/>
                <a:cs typeface="Corbel"/>
              </a:rPr>
              <a:t>3</a:t>
            </a:r>
            <a:r>
              <a:rPr sz="1100" spc="-5" dirty="0">
                <a:solidFill>
                  <a:srgbClr val="EAFFC1"/>
                </a:solidFill>
                <a:latin typeface="Corbel"/>
                <a:cs typeface="Corbel"/>
              </a:rPr>
              <a:t>0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48766" name="object 3"/>
          <p:cNvSpPr txBox="1"/>
          <p:nvPr/>
        </p:nvSpPr>
        <p:spPr>
          <a:xfrm>
            <a:off x="1925320" y="1328459"/>
            <a:ext cx="7975600" cy="4559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633730" indent="-281940">
              <a:lnSpc>
                <a:spcPct val="101800"/>
              </a:lnSpc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pa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ate </a:t>
            </a:r>
            <a:r>
              <a:rPr sz="3200" b="1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3200" b="1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200" b="1"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ry 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endParaRPr sz="3200">
              <a:latin typeface="Corbel"/>
              <a:cs typeface="Corbel"/>
            </a:endParaRPr>
          </a:p>
          <a:p>
            <a:pPr marL="294640" indent="-281940"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ut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endParaRPr sz="3200">
              <a:latin typeface="Corbel"/>
              <a:cs typeface="Corbel"/>
            </a:endParaRPr>
          </a:p>
          <a:p>
            <a:pPr marL="642620" marR="107950" lvl="1" indent="-273050">
              <a:lnSpc>
                <a:spcPct val="101699"/>
              </a:lnSpc>
              <a:spcBef>
                <a:spcPts val="1215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os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q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exe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st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an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d 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l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q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ntl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xe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st</a:t>
            </a:r>
            <a:endParaRPr sz="3000">
              <a:latin typeface="Corbel"/>
              <a:cs typeface="Corbel"/>
            </a:endParaRPr>
          </a:p>
          <a:p>
            <a:pPr marL="294640" indent="-281940">
              <a:spcBef>
                <a:spcPts val="1250"/>
              </a:spcBef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der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cases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eric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endParaRPr sz="3200">
              <a:latin typeface="Corbel"/>
              <a:cs typeface="Corbel"/>
            </a:endParaRPr>
          </a:p>
          <a:p>
            <a:pPr marL="294640" marR="5080" indent="-281940">
              <a:lnSpc>
                <a:spcPct val="102099"/>
              </a:lnSpc>
              <a:spcBef>
                <a:spcPts val="1180"/>
              </a:spcBef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d</a:t>
            </a:r>
            <a:r>
              <a:rPr sz="3200" b="1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fa</a:t>
            </a:r>
            <a:r>
              <a:rPr sz="3200" b="1" dirty="0">
                <a:solidFill>
                  <a:srgbClr val="D9ECF1"/>
                </a:solidFill>
                <a:latin typeface="Consolas"/>
                <a:cs typeface="Consolas"/>
              </a:rPr>
              <a:t>u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lt</a:t>
            </a:r>
            <a:r>
              <a:rPr sz="3200" b="1" spc="-109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d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nder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cu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tances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3040"/>
            <a:r>
              <a:rPr spc="-10" dirty="0"/>
              <a:t>S</a:t>
            </a:r>
            <a:r>
              <a:rPr spc="-15" dirty="0"/>
              <a:t>u</a:t>
            </a:r>
            <a:r>
              <a:rPr dirty="0"/>
              <a:t>mm</a:t>
            </a:r>
            <a:r>
              <a:rPr spc="-15" dirty="0"/>
              <a:t>ar</a:t>
            </a:r>
            <a:r>
              <a:rPr spc="-5" dirty="0"/>
              <a:t>y</a:t>
            </a:r>
          </a:p>
        </p:txBody>
      </p:sp>
      <p:sp>
        <p:nvSpPr>
          <p:cNvPr id="1048768" name="object 4"/>
          <p:cNvSpPr txBox="1"/>
          <p:nvPr/>
        </p:nvSpPr>
        <p:spPr>
          <a:xfrm>
            <a:off x="11506200" y="6342666"/>
            <a:ext cx="15176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EAFFC1"/>
                </a:solidFill>
                <a:latin typeface="Corbel"/>
                <a:cs typeface="Corbel"/>
              </a:rPr>
              <a:t>31</a:t>
            </a:r>
            <a:endParaRPr sz="1100" dirty="0">
              <a:latin typeface="Corbel"/>
              <a:cs typeface="Corbel"/>
            </a:endParaRPr>
          </a:p>
        </p:txBody>
      </p:sp>
      <p:sp>
        <p:nvSpPr>
          <p:cNvPr id="1048769" name="object 3"/>
          <p:cNvSpPr txBox="1">
            <a:spLocks noGrp="1"/>
          </p:cNvSpPr>
          <p:nvPr>
            <p:ph type="body" idx="1"/>
          </p:nvPr>
        </p:nvSpPr>
        <p:spPr>
          <a:xfrm>
            <a:off x="1932094" y="1198920"/>
            <a:ext cx="11375812" cy="4566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marR="336550" indent="-281940">
              <a:lnSpc>
                <a:spcPct val="101800"/>
              </a:lnSpc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pc="-5" dirty="0"/>
              <a:t>C</a:t>
            </a:r>
            <a:r>
              <a:rPr spc="5" dirty="0"/>
              <a:t>o</a:t>
            </a:r>
            <a:r>
              <a:rPr dirty="0"/>
              <a:t>mp</a:t>
            </a:r>
            <a:r>
              <a:rPr spc="-15" dirty="0"/>
              <a:t>a</a:t>
            </a:r>
            <a:r>
              <a:rPr spc="-5" dirty="0"/>
              <a:t>r</a:t>
            </a:r>
            <a:r>
              <a:rPr spc="-10" dirty="0"/>
              <a:t>i</a:t>
            </a:r>
            <a:r>
              <a:rPr spc="-5" dirty="0"/>
              <a:t>s</a:t>
            </a:r>
            <a:r>
              <a:rPr spc="-10" dirty="0"/>
              <a:t>o</a:t>
            </a:r>
            <a:r>
              <a:rPr spc="-5" dirty="0"/>
              <a:t>n</a:t>
            </a:r>
            <a:r>
              <a:rPr spc="5" dirty="0"/>
              <a:t> </a:t>
            </a:r>
            <a:r>
              <a:rPr spc="-15" dirty="0"/>
              <a:t>a</a:t>
            </a:r>
            <a:r>
              <a:rPr spc="-5" dirty="0"/>
              <a:t>nd</a:t>
            </a:r>
            <a:r>
              <a:rPr dirty="0"/>
              <a:t> </a:t>
            </a:r>
            <a:r>
              <a:rPr spc="-10" dirty="0"/>
              <a:t>l</a:t>
            </a:r>
            <a:r>
              <a:rPr dirty="0"/>
              <a:t>o</a:t>
            </a:r>
            <a:r>
              <a:rPr spc="-5" dirty="0"/>
              <a:t>g</a:t>
            </a:r>
            <a:r>
              <a:rPr spc="-10" dirty="0"/>
              <a:t>i</a:t>
            </a:r>
            <a:r>
              <a:rPr dirty="0"/>
              <a:t>c</a:t>
            </a:r>
            <a:r>
              <a:rPr spc="-15" dirty="0"/>
              <a:t>a</a:t>
            </a:r>
            <a:r>
              <a:rPr dirty="0"/>
              <a:t>l </a:t>
            </a:r>
            <a:r>
              <a:rPr spc="-10" dirty="0"/>
              <a:t>o</a:t>
            </a:r>
            <a:r>
              <a:rPr dirty="0"/>
              <a:t>p</a:t>
            </a:r>
            <a:r>
              <a:rPr spc="-5" dirty="0"/>
              <a:t>er</a:t>
            </a:r>
            <a:r>
              <a:rPr spc="-15" dirty="0"/>
              <a:t>a</a:t>
            </a:r>
            <a:r>
              <a:rPr spc="-5" dirty="0"/>
              <a:t>t</a:t>
            </a:r>
            <a:r>
              <a:rPr dirty="0"/>
              <a:t>o</a:t>
            </a:r>
            <a:r>
              <a:rPr spc="-5" dirty="0"/>
              <a:t>rs</a:t>
            </a:r>
            <a:r>
              <a:rPr spc="-10" dirty="0"/>
              <a:t> </a:t>
            </a:r>
            <a:r>
              <a:rPr spc="-15" dirty="0"/>
              <a:t>a</a:t>
            </a:r>
            <a:r>
              <a:rPr spc="-5" dirty="0"/>
              <a:t>re</a:t>
            </a:r>
            <a:r>
              <a:rPr spc="10" dirty="0"/>
              <a:t> </a:t>
            </a:r>
            <a:r>
              <a:rPr dirty="0"/>
              <a:t>u</a:t>
            </a:r>
            <a:r>
              <a:rPr spc="-15" dirty="0"/>
              <a:t>s</a:t>
            </a:r>
            <a:r>
              <a:rPr dirty="0"/>
              <a:t>e</a:t>
            </a:r>
            <a:r>
              <a:rPr spc="-5" dirty="0"/>
              <a:t>d</a:t>
            </a:r>
            <a:r>
              <a:rPr dirty="0"/>
              <a:t> </a:t>
            </a:r>
            <a:r>
              <a:rPr spc="-5" dirty="0"/>
              <a:t>to </a:t>
            </a:r>
            <a:r>
              <a:rPr dirty="0"/>
              <a:t>c</a:t>
            </a:r>
            <a:r>
              <a:rPr spc="-10" dirty="0"/>
              <a:t>o</a:t>
            </a:r>
            <a:r>
              <a:rPr dirty="0"/>
              <a:t>m</a:t>
            </a:r>
            <a:r>
              <a:rPr spc="-5" dirty="0"/>
              <a:t>p</a:t>
            </a:r>
            <a:r>
              <a:rPr dirty="0"/>
              <a:t>o</a:t>
            </a:r>
            <a:r>
              <a:rPr spc="-15" dirty="0"/>
              <a:t>s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10" dirty="0"/>
              <a:t>l</a:t>
            </a:r>
            <a:r>
              <a:rPr dirty="0"/>
              <a:t>o</a:t>
            </a:r>
            <a:r>
              <a:rPr spc="-5" dirty="0"/>
              <a:t>g</a:t>
            </a:r>
            <a:r>
              <a:rPr spc="-10" dirty="0"/>
              <a:t>i</a:t>
            </a:r>
            <a:r>
              <a:rPr dirty="0"/>
              <a:t>c</a:t>
            </a:r>
            <a:r>
              <a:rPr spc="-5" dirty="0"/>
              <a:t>a</a:t>
            </a:r>
            <a:r>
              <a:rPr dirty="0"/>
              <a:t>l</a:t>
            </a:r>
            <a:r>
              <a:rPr spc="-10" dirty="0"/>
              <a:t> </a:t>
            </a:r>
            <a:r>
              <a:rPr dirty="0"/>
              <a:t>c</a:t>
            </a:r>
            <a:r>
              <a:rPr spc="-10" dirty="0"/>
              <a:t>o</a:t>
            </a:r>
            <a:r>
              <a:rPr spc="-5" dirty="0"/>
              <a:t>n</a:t>
            </a:r>
            <a:r>
              <a:rPr spc="-15" dirty="0"/>
              <a:t>d</a:t>
            </a:r>
            <a:r>
              <a:rPr spc="-5" dirty="0"/>
              <a:t>it</a:t>
            </a:r>
            <a:r>
              <a:rPr spc="-10" dirty="0"/>
              <a:t>i</a:t>
            </a:r>
            <a:r>
              <a:rPr dirty="0"/>
              <a:t>o</a:t>
            </a:r>
            <a:r>
              <a:rPr spc="-15" dirty="0"/>
              <a:t>n</a:t>
            </a:r>
            <a:r>
              <a:rPr spc="-5" dirty="0"/>
              <a:t>s</a:t>
            </a:r>
          </a:p>
          <a:p>
            <a:pPr marL="294640" indent="-281940">
              <a:spcBef>
                <a:spcPts val="1270"/>
              </a:spcBef>
              <a:buClr>
                <a:srgbClr val="B4DAE4"/>
              </a:buClr>
              <a:buSzPct val="70312"/>
              <a:buFont typeface="Wingdings 2"/>
              <a:buChar char=""/>
              <a:tabLst>
                <a:tab pos="294640" algn="l"/>
              </a:tabLst>
            </a:pPr>
            <a:r>
              <a:rPr spc="-5" dirty="0"/>
              <a:t>T</a:t>
            </a:r>
            <a:r>
              <a:rPr spc="-10" dirty="0"/>
              <a:t>h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/>
              <a:t>c</a:t>
            </a:r>
            <a:r>
              <a:rPr dirty="0"/>
              <a:t>o</a:t>
            </a:r>
            <a:r>
              <a:rPr spc="-5" dirty="0"/>
              <a:t>n</a:t>
            </a:r>
            <a:r>
              <a:rPr spc="-15" dirty="0"/>
              <a:t>d</a:t>
            </a:r>
            <a:r>
              <a:rPr spc="-5" dirty="0"/>
              <a:t>it</a:t>
            </a:r>
            <a:r>
              <a:rPr spc="-10" dirty="0"/>
              <a:t>io</a:t>
            </a:r>
            <a:r>
              <a:rPr spc="-5" dirty="0"/>
              <a:t>na</a:t>
            </a:r>
            <a:r>
              <a:rPr dirty="0"/>
              <a:t>l</a:t>
            </a:r>
            <a:r>
              <a:rPr spc="-10" dirty="0"/>
              <a:t> </a:t>
            </a:r>
            <a:r>
              <a:rPr spc="-5" dirty="0"/>
              <a:t>st</a:t>
            </a:r>
            <a:r>
              <a:rPr spc="-15" dirty="0"/>
              <a:t>a</a:t>
            </a:r>
            <a:r>
              <a:rPr spc="-5" dirty="0"/>
              <a:t>t</a:t>
            </a:r>
            <a:r>
              <a:rPr dirty="0"/>
              <a:t>eme</a:t>
            </a:r>
            <a:r>
              <a:rPr spc="-15" dirty="0"/>
              <a:t>n</a:t>
            </a:r>
            <a:r>
              <a:rPr spc="5" dirty="0"/>
              <a:t>t</a:t>
            </a:r>
            <a:r>
              <a:rPr spc="-5" dirty="0"/>
              <a:t>s </a:t>
            </a:r>
            <a:r>
              <a:rPr spc="-5" dirty="0">
                <a:solidFill>
                  <a:srgbClr val="D9ECF1"/>
                </a:solidFill>
                <a:latin typeface="Consolas"/>
                <a:cs typeface="Consolas"/>
              </a:rPr>
              <a:t>if</a:t>
            </a:r>
            <a:r>
              <a:rPr spc="-109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pc="-15" dirty="0"/>
              <a:t>a</a:t>
            </a:r>
            <a:r>
              <a:rPr spc="-5" dirty="0"/>
              <a:t>nd</a:t>
            </a:r>
            <a:r>
              <a:rPr spc="5" dirty="0"/>
              <a:t> </a:t>
            </a:r>
            <a:r>
              <a:rPr spc="-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dirty="0">
                <a:solidFill>
                  <a:srgbClr val="D9ECF1"/>
                </a:solidFill>
                <a:latin typeface="Consolas"/>
                <a:cs typeface="Consolas"/>
              </a:rPr>
              <a:t>f</a:t>
            </a:r>
            <a:r>
              <a:rPr spc="-5" dirty="0">
                <a:solidFill>
                  <a:srgbClr val="D9ECF1"/>
                </a:solidFill>
                <a:latin typeface="Consolas"/>
                <a:cs typeface="Consolas"/>
              </a:rPr>
              <a:t>-e</a:t>
            </a:r>
            <a:r>
              <a:rPr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pc="-5" dirty="0">
                <a:solidFill>
                  <a:srgbClr val="D9ECF1"/>
                </a:solidFill>
                <a:latin typeface="Consolas"/>
                <a:cs typeface="Consolas"/>
              </a:rPr>
              <a:t>se</a:t>
            </a:r>
            <a:endParaRPr>
              <a:latin typeface="Consolas"/>
              <a:cs typeface="Consolas"/>
            </a:endParaRPr>
          </a:p>
          <a:p>
            <a:pPr marL="294005">
              <a:spcBef>
                <a:spcPts val="70"/>
              </a:spcBef>
            </a:pPr>
            <a:r>
              <a:rPr spc="-5" dirty="0"/>
              <a:t>pr</a:t>
            </a:r>
            <a:r>
              <a:rPr dirty="0"/>
              <a:t>o</a:t>
            </a:r>
            <a:r>
              <a:rPr spc="-10" dirty="0"/>
              <a:t>vi</a:t>
            </a:r>
            <a:r>
              <a:rPr spc="-5" dirty="0"/>
              <a:t>de</a:t>
            </a:r>
            <a:r>
              <a:rPr dirty="0"/>
              <a:t> c</a:t>
            </a:r>
            <a:r>
              <a:rPr spc="-10" dirty="0"/>
              <a:t>o</a:t>
            </a:r>
            <a:r>
              <a:rPr spc="-5" dirty="0"/>
              <a:t>nd</a:t>
            </a:r>
            <a:r>
              <a:rPr spc="-10" dirty="0"/>
              <a:t>i</a:t>
            </a:r>
            <a:r>
              <a:rPr spc="-5" dirty="0"/>
              <a:t>ti</a:t>
            </a:r>
            <a:r>
              <a:rPr spc="-10" dirty="0"/>
              <a:t>o</a:t>
            </a:r>
            <a:r>
              <a:rPr spc="-5" dirty="0"/>
              <a:t>n</a:t>
            </a:r>
            <a:r>
              <a:rPr spc="-15" dirty="0"/>
              <a:t>a</a:t>
            </a:r>
            <a:r>
              <a:rPr dirty="0"/>
              <a:t>l</a:t>
            </a:r>
            <a:r>
              <a:rPr spc="-10" dirty="0"/>
              <a:t> </a:t>
            </a:r>
            <a:r>
              <a:rPr dirty="0"/>
              <a:t>ex</a:t>
            </a:r>
            <a:r>
              <a:rPr spc="-5" dirty="0"/>
              <a:t>e</a:t>
            </a:r>
            <a:r>
              <a:rPr dirty="0"/>
              <a:t>cu</a:t>
            </a:r>
            <a:r>
              <a:rPr spc="-5" dirty="0"/>
              <a:t>t</a:t>
            </a:r>
            <a:r>
              <a:rPr spc="-10" dirty="0"/>
              <a:t>i</a:t>
            </a:r>
            <a:r>
              <a:rPr dirty="0"/>
              <a:t>o</a:t>
            </a:r>
            <a:r>
              <a:rPr spc="-5" dirty="0"/>
              <a:t>n</a:t>
            </a:r>
            <a:r>
              <a:rPr spc="-10" dirty="0"/>
              <a:t> </a:t>
            </a:r>
            <a:r>
              <a:rPr dirty="0"/>
              <a:t>of</a:t>
            </a:r>
            <a:r>
              <a:rPr spc="5" dirty="0"/>
              <a:t> b</a:t>
            </a:r>
            <a:r>
              <a:rPr spc="-10" dirty="0"/>
              <a:t>l</a:t>
            </a:r>
            <a:r>
              <a:rPr dirty="0"/>
              <a:t>o</a:t>
            </a:r>
            <a:r>
              <a:rPr spc="-5" dirty="0"/>
              <a:t>c</a:t>
            </a:r>
            <a:r>
              <a:rPr spc="5" dirty="0"/>
              <a:t>k</a:t>
            </a:r>
            <a:r>
              <a:rPr spc="-5" dirty="0"/>
              <a:t>s</a:t>
            </a:r>
            <a:r>
              <a:rPr spc="-10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5" dirty="0"/>
              <a:t>c</a:t>
            </a:r>
            <a:r>
              <a:rPr dirty="0"/>
              <a:t>o</a:t>
            </a:r>
            <a:r>
              <a:rPr spc="-5" dirty="0"/>
              <a:t>de</a:t>
            </a:r>
          </a:p>
          <a:p>
            <a:pPr marL="642620" lvl="1" indent="-273050"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tl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y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1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pu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g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20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io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l st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ca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n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endParaRPr sz="3000">
              <a:latin typeface="Corbel"/>
              <a:cs typeface="Corbel"/>
            </a:endParaRPr>
          </a:p>
          <a:p>
            <a:pPr marL="294640" marR="299085" indent="-281940">
              <a:lnSpc>
                <a:spcPct val="102099"/>
              </a:lnSpc>
              <a:spcBef>
                <a:spcPts val="116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pc="-5" dirty="0"/>
              <a:t>T</a:t>
            </a:r>
            <a:r>
              <a:rPr spc="-10" dirty="0"/>
              <a:t>h</a:t>
            </a:r>
            <a:r>
              <a:rPr spc="-5" dirty="0"/>
              <a:t>e</a:t>
            </a:r>
            <a:r>
              <a:rPr spc="10" dirty="0"/>
              <a:t> </a:t>
            </a:r>
            <a:r>
              <a:rPr spc="-5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dirty="0">
                <a:solidFill>
                  <a:srgbClr val="D9ECF1"/>
                </a:solidFill>
                <a:latin typeface="Consolas"/>
                <a:cs typeface="Consolas"/>
              </a:rPr>
              <a:t>w</a:t>
            </a:r>
            <a:r>
              <a:rPr spc="-5" dirty="0">
                <a:solidFill>
                  <a:srgbClr val="D9ECF1"/>
                </a:solidFill>
                <a:latin typeface="Consolas"/>
                <a:cs typeface="Consolas"/>
              </a:rPr>
              <a:t>it</a:t>
            </a:r>
            <a:r>
              <a:rPr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pc="-5" dirty="0">
                <a:solidFill>
                  <a:srgbClr val="D9ECF1"/>
                </a:solidFill>
                <a:latin typeface="Consolas"/>
                <a:cs typeface="Consolas"/>
              </a:rPr>
              <a:t>h</a:t>
            </a:r>
            <a:r>
              <a:rPr spc="-110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pc="-5" dirty="0"/>
              <a:t>st</a:t>
            </a:r>
            <a:r>
              <a:rPr spc="-15" dirty="0"/>
              <a:t>a</a:t>
            </a:r>
            <a:r>
              <a:rPr spc="-5" dirty="0"/>
              <a:t>t</a:t>
            </a:r>
            <a:r>
              <a:rPr dirty="0"/>
              <a:t>eme</a:t>
            </a:r>
            <a:r>
              <a:rPr spc="-5" dirty="0"/>
              <a:t>n</a:t>
            </a:r>
            <a:r>
              <a:rPr dirty="0"/>
              <a:t>t</a:t>
            </a:r>
            <a:r>
              <a:rPr spc="-5" dirty="0"/>
              <a:t> e</a:t>
            </a:r>
            <a:r>
              <a:rPr spc="-15" dirty="0"/>
              <a:t>a</a:t>
            </a:r>
            <a:r>
              <a:rPr spc="-5" dirty="0"/>
              <a:t>s</a:t>
            </a:r>
            <a:r>
              <a:rPr spc="-10" dirty="0"/>
              <a:t>i</a:t>
            </a:r>
            <a:r>
              <a:rPr dirty="0"/>
              <a:t>l</a:t>
            </a:r>
            <a:r>
              <a:rPr spc="-5" dirty="0"/>
              <a:t>y </a:t>
            </a:r>
            <a:r>
              <a:rPr spc="-15" dirty="0"/>
              <a:t>a</a:t>
            </a:r>
            <a:r>
              <a:rPr spc="-5" dirty="0"/>
              <a:t>nd</a:t>
            </a:r>
            <a:r>
              <a:rPr dirty="0"/>
              <a:t> </a:t>
            </a:r>
            <a:r>
              <a:rPr spc="-5" dirty="0"/>
              <a:t>e</a:t>
            </a:r>
            <a:r>
              <a:rPr dirty="0"/>
              <a:t>l</a:t>
            </a:r>
            <a:r>
              <a:rPr spc="-5" dirty="0"/>
              <a:t>egant</a:t>
            </a:r>
            <a:r>
              <a:rPr spc="-10" dirty="0"/>
              <a:t>l</a:t>
            </a:r>
            <a:r>
              <a:rPr spc="-5" dirty="0"/>
              <a:t>y </a:t>
            </a:r>
            <a:r>
              <a:rPr dirty="0"/>
              <a:t>c</a:t>
            </a:r>
            <a:r>
              <a:rPr spc="-20" dirty="0"/>
              <a:t>h</a:t>
            </a:r>
            <a:r>
              <a:rPr dirty="0"/>
              <a:t>ec</a:t>
            </a:r>
            <a:r>
              <a:rPr spc="-10" dirty="0"/>
              <a:t>k</a:t>
            </a:r>
            <a:r>
              <a:rPr dirty="0"/>
              <a:t>s </a:t>
            </a:r>
            <a:r>
              <a:rPr spc="-15" dirty="0"/>
              <a:t>a</a:t>
            </a:r>
            <a:r>
              <a:rPr spc="-5" dirty="0"/>
              <a:t>n</a:t>
            </a:r>
            <a:r>
              <a:rPr dirty="0"/>
              <a:t> </a:t>
            </a:r>
            <a:r>
              <a:rPr spc="-5" dirty="0"/>
              <a:t>e</a:t>
            </a:r>
            <a:r>
              <a:rPr dirty="0"/>
              <a:t>x</a:t>
            </a:r>
            <a:r>
              <a:rPr spc="-5" dirty="0"/>
              <a:t>press</a:t>
            </a:r>
            <a:r>
              <a:rPr spc="-10" dirty="0"/>
              <a:t>io</a:t>
            </a:r>
            <a:r>
              <a:rPr spc="-5" dirty="0"/>
              <a:t>n</a:t>
            </a:r>
            <a:r>
              <a:rPr spc="5" dirty="0"/>
              <a:t> </a:t>
            </a:r>
            <a:r>
              <a:rPr spc="-10" dirty="0"/>
              <a:t>f</a:t>
            </a:r>
            <a:r>
              <a:rPr dirty="0"/>
              <a:t>o</a:t>
            </a:r>
            <a:r>
              <a:rPr spc="-5" dirty="0"/>
              <a:t>r</a:t>
            </a:r>
            <a:r>
              <a:rPr dirty="0"/>
              <a:t> </a:t>
            </a:r>
            <a:r>
              <a:rPr spc="-5" dirty="0"/>
              <a:t>a</a:t>
            </a:r>
            <a:r>
              <a:rPr spc="-10" dirty="0"/>
              <a:t> </a:t>
            </a:r>
            <a:r>
              <a:rPr spc="-5" dirty="0"/>
              <a:t>se</a:t>
            </a:r>
            <a:r>
              <a:rPr dirty="0"/>
              <a:t>qu</a:t>
            </a:r>
            <a:r>
              <a:rPr spc="-5" dirty="0"/>
              <a:t>ence</a:t>
            </a:r>
            <a:r>
              <a:rPr spc="10" dirty="0"/>
              <a:t> </a:t>
            </a:r>
            <a:r>
              <a:rPr spc="-10" dirty="0"/>
              <a:t>o</a:t>
            </a:r>
            <a:r>
              <a:rPr spc="-5" dirty="0"/>
              <a:t>f</a:t>
            </a:r>
            <a:r>
              <a:rPr spc="10" dirty="0"/>
              <a:t> </a:t>
            </a:r>
            <a:r>
              <a:rPr spc="-10" dirty="0"/>
              <a:t>v</a:t>
            </a:r>
            <a:r>
              <a:rPr spc="-15" dirty="0"/>
              <a:t>a</a:t>
            </a:r>
            <a:r>
              <a:rPr dirty="0"/>
              <a:t>lue</a:t>
            </a:r>
            <a:r>
              <a:rPr spc="-5" dirty="0"/>
              <a:t>s</a:t>
            </a:r>
            <a:endParaRPr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object 2"/>
          <p:cNvSpPr txBox="1"/>
          <p:nvPr/>
        </p:nvSpPr>
        <p:spPr>
          <a:xfrm>
            <a:off x="3542030" y="3125569"/>
            <a:ext cx="495744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0" b="1" spc="-5" dirty="0">
                <a:solidFill>
                  <a:srgbClr val="E7FFC7"/>
                </a:solidFill>
                <a:latin typeface="Corbel"/>
                <a:cs typeface="Corbel"/>
              </a:rPr>
              <a:t>Q</a:t>
            </a:r>
            <a:r>
              <a:rPr sz="8000" b="1" dirty="0">
                <a:solidFill>
                  <a:srgbClr val="E7FFC7"/>
                </a:solidFill>
                <a:latin typeface="Corbel"/>
                <a:cs typeface="Corbel"/>
              </a:rPr>
              <a:t>u</a:t>
            </a:r>
            <a:r>
              <a:rPr sz="8000" b="1" spc="-5" dirty="0">
                <a:solidFill>
                  <a:srgbClr val="E7FFC7"/>
                </a:solidFill>
                <a:latin typeface="Corbel"/>
                <a:cs typeface="Corbel"/>
              </a:rPr>
              <a:t>e</a:t>
            </a:r>
            <a:r>
              <a:rPr sz="8000" b="1" dirty="0">
                <a:solidFill>
                  <a:srgbClr val="E7FFC7"/>
                </a:solidFill>
                <a:latin typeface="Corbel"/>
                <a:cs typeface="Corbel"/>
              </a:rPr>
              <a:t>s</a:t>
            </a:r>
            <a:r>
              <a:rPr sz="8000" b="1" spc="-10" dirty="0">
                <a:solidFill>
                  <a:srgbClr val="E7FFC7"/>
                </a:solidFill>
                <a:latin typeface="Corbel"/>
                <a:cs typeface="Corbel"/>
              </a:rPr>
              <a:t>t</a:t>
            </a:r>
            <a:r>
              <a:rPr sz="8000" b="1" dirty="0">
                <a:solidFill>
                  <a:srgbClr val="E7FFC7"/>
                </a:solidFill>
                <a:latin typeface="Corbel"/>
                <a:cs typeface="Corbel"/>
              </a:rPr>
              <a:t>i</a:t>
            </a:r>
            <a:r>
              <a:rPr sz="8000" b="1" spc="-15" dirty="0">
                <a:solidFill>
                  <a:srgbClr val="E7FFC7"/>
                </a:solidFill>
                <a:latin typeface="Corbel"/>
                <a:cs typeface="Corbel"/>
              </a:rPr>
              <a:t>o</a:t>
            </a:r>
            <a:r>
              <a:rPr sz="8000" b="1" spc="-5" dirty="0">
                <a:solidFill>
                  <a:srgbClr val="E7FFC7"/>
                </a:solidFill>
                <a:latin typeface="Corbel"/>
                <a:cs typeface="Corbel"/>
              </a:rPr>
              <a:t>n</a:t>
            </a:r>
            <a:r>
              <a:rPr sz="8000" b="1" dirty="0">
                <a:solidFill>
                  <a:srgbClr val="E7FFC7"/>
                </a:solidFill>
                <a:latin typeface="Corbel"/>
                <a:cs typeface="Corbel"/>
              </a:rPr>
              <a:t>s?</a:t>
            </a:r>
            <a:endParaRPr sz="8000">
              <a:latin typeface="Corbel"/>
              <a:cs typeface="Corbel"/>
            </a:endParaRPr>
          </a:p>
        </p:txBody>
      </p:sp>
      <p:sp>
        <p:nvSpPr>
          <p:cNvPr id="1048771" name="object 3"/>
          <p:cNvSpPr txBox="1">
            <a:spLocks noGrp="1"/>
          </p:cNvSpPr>
          <p:nvPr>
            <p:ph type="title"/>
          </p:nvPr>
        </p:nvSpPr>
        <p:spPr>
          <a:xfrm>
            <a:off x="5124451" y="393115"/>
            <a:ext cx="524192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10" dirty="0"/>
              <a:t>C</a:t>
            </a:r>
            <a:r>
              <a:rPr spc="-20" dirty="0"/>
              <a:t>o</a:t>
            </a:r>
            <a:r>
              <a:rPr spc="-5" dirty="0"/>
              <a:t>nd</a:t>
            </a:r>
            <a:r>
              <a:rPr dirty="0"/>
              <a:t>i</a:t>
            </a:r>
            <a:r>
              <a:rPr spc="-10" dirty="0"/>
              <a:t>t</a:t>
            </a:r>
            <a:r>
              <a:rPr dirty="0"/>
              <a:t>i</a:t>
            </a:r>
            <a:r>
              <a:rPr spc="-10" dirty="0"/>
              <a:t>o</a:t>
            </a:r>
            <a:r>
              <a:rPr spc="-5" dirty="0"/>
              <a:t>n</a:t>
            </a:r>
            <a:r>
              <a:rPr spc="-15" dirty="0"/>
              <a:t>a</a:t>
            </a:r>
            <a:r>
              <a:rPr dirty="0"/>
              <a:t>l</a:t>
            </a:r>
            <a:r>
              <a:rPr spc="-90" dirty="0"/>
              <a:t> </a:t>
            </a:r>
            <a:r>
              <a:rPr spc="-10" dirty="0"/>
              <a:t>St</a:t>
            </a:r>
            <a:r>
              <a:rPr spc="-5" dirty="0"/>
              <a:t>a</a:t>
            </a:r>
            <a:r>
              <a:rPr spc="-10" dirty="0"/>
              <a:t>t</a:t>
            </a:r>
            <a:r>
              <a:rPr spc="-5" dirty="0"/>
              <a:t>e</a:t>
            </a:r>
            <a:r>
              <a:rPr dirty="0"/>
              <a:t>m</a:t>
            </a:r>
            <a:r>
              <a:rPr spc="-5" dirty="0"/>
              <a:t>en</a:t>
            </a:r>
            <a:r>
              <a:rPr spc="-10" dirty="0"/>
              <a:t>t</a:t>
            </a:r>
            <a:r>
              <a:rPr spc="-5" dirty="0"/>
              <a:t>s</a:t>
            </a:r>
          </a:p>
        </p:txBody>
      </p:sp>
      <p:sp>
        <p:nvSpPr>
          <p:cNvPr id="1048772" name="object 4"/>
          <p:cNvSpPr/>
          <p:nvPr/>
        </p:nvSpPr>
        <p:spPr>
          <a:xfrm>
            <a:off x="4267200" y="4175761"/>
            <a:ext cx="3581400" cy="2552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3" name="object 6"/>
          <p:cNvSpPr/>
          <p:nvPr/>
        </p:nvSpPr>
        <p:spPr>
          <a:xfrm>
            <a:off x="2205990" y="754380"/>
            <a:ext cx="2372360" cy="2372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4" name="object 7"/>
          <p:cNvSpPr/>
          <p:nvPr/>
        </p:nvSpPr>
        <p:spPr>
          <a:xfrm>
            <a:off x="7583171" y="914400"/>
            <a:ext cx="2402839" cy="2395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5" name="object 8"/>
          <p:cNvSpPr/>
          <p:nvPr/>
        </p:nvSpPr>
        <p:spPr>
          <a:xfrm>
            <a:off x="5181600" y="1676400"/>
            <a:ext cx="1060450" cy="1060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6" name="object 9"/>
          <p:cNvSpPr/>
          <p:nvPr/>
        </p:nvSpPr>
        <p:spPr>
          <a:xfrm>
            <a:off x="1981201" y="4265930"/>
            <a:ext cx="2091689" cy="2091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7" name="object 10"/>
          <p:cNvSpPr/>
          <p:nvPr/>
        </p:nvSpPr>
        <p:spPr>
          <a:xfrm>
            <a:off x="8601710" y="4644390"/>
            <a:ext cx="1311909" cy="1311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43370"/>
            <a:r>
              <a:rPr spc="-5" dirty="0"/>
              <a:t>E</a:t>
            </a:r>
            <a:r>
              <a:rPr spc="5" dirty="0"/>
              <a:t>x</a:t>
            </a:r>
            <a:r>
              <a:rPr spc="-5" dirty="0"/>
              <a:t>e</a:t>
            </a:r>
            <a:r>
              <a:rPr spc="-15" dirty="0"/>
              <a:t>r</a:t>
            </a:r>
            <a:r>
              <a:rPr spc="-10" dirty="0"/>
              <a:t>c</a:t>
            </a:r>
            <a:r>
              <a:rPr dirty="0"/>
              <a:t>i</a:t>
            </a:r>
            <a:r>
              <a:rPr spc="-10" dirty="0"/>
              <a:t>s</a:t>
            </a:r>
            <a:r>
              <a:rPr spc="-5" dirty="0"/>
              <a:t>es</a:t>
            </a:r>
          </a:p>
        </p:txBody>
      </p:sp>
      <p:sp>
        <p:nvSpPr>
          <p:cNvPr id="1048779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506200" y="6358708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33</a:t>
            </a:fld>
            <a:endParaRPr dirty="0"/>
          </a:p>
        </p:txBody>
      </p:sp>
      <p:sp>
        <p:nvSpPr>
          <p:cNvPr id="1048780" name="object 3"/>
          <p:cNvSpPr txBox="1"/>
          <p:nvPr/>
        </p:nvSpPr>
        <p:spPr>
          <a:xfrm>
            <a:off x="1830070" y="1187167"/>
            <a:ext cx="8460740" cy="4841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 marR="222250" indent="-450850">
              <a:lnSpc>
                <a:spcPct val="101899"/>
              </a:lnSpc>
              <a:buClr>
                <a:srgbClr val="000000"/>
              </a:buClr>
              <a:buAutoNum type="arabicPeriod"/>
              <a:tabLst>
                <a:tab pos="4635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if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sta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 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 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teg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va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ab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v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 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ne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 marL="463550" marR="195580" indent="-450850">
              <a:lnSpc>
                <a:spcPct val="101800"/>
              </a:lnSpc>
              <a:spcBef>
                <a:spcPts val="1200"/>
              </a:spcBef>
              <a:buClr>
                <a:srgbClr val="000000"/>
              </a:buClr>
              <a:buAutoNum type="arabicPeriod"/>
              <a:tabLst>
                <a:tab pos="4635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 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ct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 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 s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q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ate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s.</a:t>
            </a:r>
            <a:endParaRPr sz="2800">
              <a:latin typeface="Corbel"/>
              <a:cs typeface="Corbel"/>
            </a:endParaRPr>
          </a:p>
          <a:p>
            <a:pPr marL="463550" marR="863600" indent="-450850">
              <a:lnSpc>
                <a:spcPct val="101800"/>
              </a:lnSpc>
              <a:spcBef>
                <a:spcPts val="1200"/>
              </a:spcBef>
              <a:buClr>
                <a:srgbClr val="000000"/>
              </a:buClr>
              <a:buAutoNum type="arabicPeriod"/>
              <a:tabLst>
                <a:tab pos="4635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 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nte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sta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s.</a:t>
            </a:r>
            <a:endParaRPr sz="2800">
              <a:latin typeface="Corbel"/>
              <a:cs typeface="Corbel"/>
            </a:endParaRPr>
          </a:p>
          <a:p>
            <a:pPr marL="463550" marR="5080" indent="-450850">
              <a:lnSpc>
                <a:spcPct val="102099"/>
              </a:lnSpc>
              <a:spcBef>
                <a:spcPts val="1180"/>
              </a:spcBef>
              <a:buClr>
                <a:srgbClr val="000000"/>
              </a:buClr>
              <a:buAutoNum type="arabicPeriod"/>
              <a:tabLst>
                <a:tab pos="463550" algn="l"/>
              </a:tabLst>
            </a:pP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5" dirty="0">
                <a:solidFill>
                  <a:srgbClr val="EAFFD1"/>
                </a:solidFill>
                <a:latin typeface="Consolas"/>
                <a:cs typeface="Consolas"/>
              </a:rPr>
              <a:t>3</a:t>
            </a:r>
            <a:r>
              <a:rPr sz="2800" b="1" spc="-969" dirty="0">
                <a:solidFill>
                  <a:srgbClr val="EAFFD1"/>
                </a:solidFill>
                <a:latin typeface="Consolas"/>
                <a:cs typeface="Consolas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ateme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4080"/>
            <a:r>
              <a:rPr spc="-5" dirty="0"/>
              <a:t>E</a:t>
            </a:r>
            <a:r>
              <a:rPr spc="5" dirty="0"/>
              <a:t>x</a:t>
            </a:r>
            <a:r>
              <a:rPr spc="-5" dirty="0"/>
              <a:t>e</a:t>
            </a:r>
            <a:r>
              <a:rPr spc="-15" dirty="0"/>
              <a:t>r</a:t>
            </a:r>
            <a:r>
              <a:rPr dirty="0"/>
              <a:t>c</a:t>
            </a:r>
            <a:r>
              <a:rPr spc="-10" dirty="0"/>
              <a:t>is</a:t>
            </a:r>
            <a:r>
              <a:rPr dirty="0"/>
              <a:t>e</a:t>
            </a:r>
            <a:r>
              <a:rPr spc="-5" dirty="0"/>
              <a:t>s</a:t>
            </a:r>
            <a:r>
              <a:rPr dirty="0"/>
              <a:t> </a:t>
            </a:r>
            <a:r>
              <a:rPr spc="-10" dirty="0"/>
              <a:t>(2</a:t>
            </a:r>
            <a:r>
              <a:rPr spc="-5" dirty="0"/>
              <a:t>)</a:t>
            </a:r>
          </a:p>
        </p:txBody>
      </p:sp>
      <p:sp>
        <p:nvSpPr>
          <p:cNvPr id="1048782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582400" y="6366729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34</a:t>
            </a:fld>
            <a:endParaRPr dirty="0"/>
          </a:p>
        </p:txBody>
      </p:sp>
      <p:sp>
        <p:nvSpPr>
          <p:cNvPr id="1048783" name="object 3"/>
          <p:cNvSpPr txBox="1"/>
          <p:nvPr/>
        </p:nvSpPr>
        <p:spPr>
          <a:xfrm>
            <a:off x="1830071" y="1187167"/>
            <a:ext cx="8461375" cy="5031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 marR="386715" indent="-450850">
              <a:lnSpc>
                <a:spcPct val="101899"/>
              </a:lnSpc>
              <a:buClr>
                <a:srgbClr val="000000"/>
              </a:buClr>
              <a:buAutoNum type="arabicPeriod"/>
              <a:tabLst>
                <a:tab pos="4635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ng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(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in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us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 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sta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t.</a:t>
            </a:r>
            <a:endParaRPr sz="2800">
              <a:latin typeface="Corbel"/>
              <a:cs typeface="Corbel"/>
            </a:endParaRPr>
          </a:p>
          <a:p>
            <a:pPr marL="463550" indent="-450850">
              <a:spcBef>
                <a:spcPts val="1260"/>
              </a:spcBef>
              <a:buClr>
                <a:srgbClr val="000000"/>
              </a:buClr>
              <a:buAutoNum type="arabicPeriod"/>
              <a:tabLst>
                <a:tab pos="4635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eff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and</a:t>
            </a:r>
            <a:endParaRPr sz="2800">
              <a:latin typeface="Corbel"/>
              <a:cs typeface="Corbel"/>
            </a:endParaRPr>
          </a:p>
          <a:p>
            <a:pPr marL="927100" indent="-463550">
              <a:spcBef>
                <a:spcPts val="60"/>
              </a:spcBef>
            </a:pP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q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ic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q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ua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ion</a:t>
            </a:r>
            <a:endParaRPr sz="2800">
              <a:latin typeface="Corbel"/>
              <a:cs typeface="Corbel"/>
            </a:endParaRPr>
          </a:p>
          <a:p>
            <a:pPr marL="927100">
              <a:spcBef>
                <a:spcPts val="1250"/>
              </a:spcBef>
            </a:pP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*</a:t>
            </a:r>
            <a:r>
              <a:rPr sz="2800" b="1" spc="-15" dirty="0">
                <a:solidFill>
                  <a:srgbClr val="D9ECF1"/>
                </a:solidFill>
                <a:latin typeface="Consolas"/>
                <a:cs typeface="Consolas"/>
              </a:rPr>
              <a:t>x</a:t>
            </a:r>
            <a:r>
              <a:rPr sz="2400" b="1" spc="15" baseline="29513" dirty="0">
                <a:solidFill>
                  <a:srgbClr val="D9ECF1"/>
                </a:solidFill>
                <a:latin typeface="Consolas"/>
                <a:cs typeface="Consolas"/>
              </a:rPr>
              <a:t>2</a:t>
            </a:r>
            <a:r>
              <a:rPr sz="2400" b="1" spc="-817" baseline="29513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+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*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x</a:t>
            </a:r>
            <a:r>
              <a:rPr sz="2800" b="1" spc="-96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+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c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=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0</a:t>
            </a:r>
            <a:endParaRPr sz="2800">
              <a:latin typeface="Consolas"/>
              <a:cs typeface="Consolas"/>
            </a:endParaRPr>
          </a:p>
          <a:p>
            <a:pPr marL="463550" marR="100965" indent="463550">
              <a:lnSpc>
                <a:spcPct val="101800"/>
              </a:lnSpc>
              <a:spcBef>
                <a:spcPts val="1200"/>
              </a:spcBef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ate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 p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 it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s.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No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at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q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ic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q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5" dirty="0">
                <a:solidFill>
                  <a:srgbClr val="EAFFD1"/>
                </a:solidFill>
                <a:latin typeface="Consolas"/>
                <a:cs typeface="Consolas"/>
              </a:rPr>
              <a:t>0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nsolas"/>
                <a:cs typeface="Consolas"/>
              </a:rPr>
              <a:t>1</a:t>
            </a:r>
            <a:r>
              <a:rPr sz="2800" b="1" spc="-969" dirty="0">
                <a:solidFill>
                  <a:srgbClr val="EAFFD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nsolas"/>
                <a:cs typeface="Consolas"/>
              </a:rPr>
              <a:t>2</a:t>
            </a:r>
            <a:r>
              <a:rPr sz="2800" b="1" spc="-960" dirty="0">
                <a:solidFill>
                  <a:srgbClr val="EAFFD1"/>
                </a:solidFill>
                <a:latin typeface="Consolas"/>
                <a:cs typeface="Consolas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oo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 marL="12700">
              <a:spcBef>
                <a:spcPts val="1260"/>
              </a:spcBef>
              <a:tabLst>
                <a:tab pos="462915" algn="l"/>
              </a:tabLst>
            </a:pPr>
            <a:r>
              <a:rPr sz="1950" b="1" spc="5" dirty="0">
                <a:solidFill>
                  <a:srgbClr val="B4DAE4"/>
                </a:solidFill>
                <a:latin typeface="Corbel"/>
                <a:cs typeface="Corbel"/>
              </a:rPr>
              <a:t>5</a:t>
            </a:r>
            <a:r>
              <a:rPr sz="1950" b="1" dirty="0">
                <a:solidFill>
                  <a:srgbClr val="B4DAE4"/>
                </a:solidFill>
                <a:latin typeface="Corbel"/>
                <a:cs typeface="Corbel"/>
              </a:rPr>
              <a:t>.	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 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nsolas"/>
                <a:cs typeface="Consolas"/>
              </a:rPr>
              <a:t>5</a:t>
            </a:r>
            <a:endParaRPr sz="2800">
              <a:latin typeface="Consolas"/>
              <a:cs typeface="Consolas"/>
            </a:endParaRPr>
          </a:p>
          <a:p>
            <a:pPr marL="463550">
              <a:spcBef>
                <a:spcPts val="60"/>
              </a:spcBef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va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ab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0430"/>
            <a:r>
              <a:rPr spc="-20" dirty="0"/>
              <a:t>E</a:t>
            </a:r>
            <a:r>
              <a:rPr spc="5" dirty="0"/>
              <a:t>x</a:t>
            </a:r>
            <a:r>
              <a:rPr dirty="0"/>
              <a:t>e</a:t>
            </a:r>
            <a:r>
              <a:rPr spc="-15" dirty="0"/>
              <a:t>r</a:t>
            </a:r>
            <a:r>
              <a:rPr spc="-10" dirty="0"/>
              <a:t>c</a:t>
            </a:r>
            <a:r>
              <a:rPr dirty="0"/>
              <a:t>i</a:t>
            </a:r>
            <a:r>
              <a:rPr spc="-10" dirty="0"/>
              <a:t>s</a:t>
            </a:r>
            <a:r>
              <a:rPr spc="-5" dirty="0"/>
              <a:t>es</a:t>
            </a:r>
            <a:r>
              <a:rPr dirty="0"/>
              <a:t> (</a:t>
            </a:r>
            <a:r>
              <a:rPr spc="-20" dirty="0"/>
              <a:t>3</a:t>
            </a:r>
            <a:r>
              <a:rPr spc="-5" dirty="0"/>
              <a:t>)</a:t>
            </a:r>
          </a:p>
        </p:txBody>
      </p:sp>
      <p:sp>
        <p:nvSpPr>
          <p:cNvPr id="1048785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506200" y="6248400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35</a:t>
            </a:fld>
            <a:endParaRPr dirty="0"/>
          </a:p>
        </p:txBody>
      </p:sp>
      <p:sp>
        <p:nvSpPr>
          <p:cNvPr id="1048786" name="object 3"/>
          <p:cNvSpPr txBox="1"/>
          <p:nvPr/>
        </p:nvSpPr>
        <p:spPr>
          <a:xfrm>
            <a:off x="1830071" y="1326867"/>
            <a:ext cx="8472805" cy="4091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marR="5080" indent="-514350">
              <a:lnSpc>
                <a:spcPct val="101800"/>
              </a:lnSpc>
              <a:buClr>
                <a:srgbClr val="000000"/>
              </a:buClr>
              <a:buAutoNum type="arabicPeriod"/>
              <a:tabLst>
                <a:tab pos="5270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de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end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'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ch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n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,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do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u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l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e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r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ng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va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iab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va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ab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is in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, 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 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h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If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ab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g,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pp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"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*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" 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.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he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ue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va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ab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w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ch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sta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t.</a:t>
            </a:r>
            <a:endParaRPr sz="2800">
              <a:latin typeface="Corbel"/>
              <a:cs typeface="Corbel"/>
            </a:endParaRPr>
          </a:p>
          <a:p>
            <a:pPr marL="527050" marR="271145" indent="-514350">
              <a:lnSpc>
                <a:spcPct val="101800"/>
              </a:lnSpc>
              <a:spcBef>
                <a:spcPts val="1200"/>
              </a:spcBef>
              <a:buClr>
                <a:srgbClr val="000000"/>
              </a:buClr>
              <a:buAutoNum type="arabicPeriod"/>
              <a:tabLst>
                <a:tab pos="527050" algn="l"/>
              </a:tabLst>
            </a:pP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5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nt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am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ch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k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nsolas"/>
                <a:cs typeface="Consolas"/>
              </a:rPr>
              <a:t>0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xa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nsolas"/>
                <a:cs typeface="Consolas"/>
              </a:rPr>
              <a:t>3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nsolas"/>
                <a:cs typeface="Consolas"/>
              </a:rPr>
              <a:t>-</a:t>
            </a:r>
            <a:r>
              <a:rPr sz="2800" b="1" spc="-5" dirty="0">
                <a:solidFill>
                  <a:srgbClr val="EAFFD1"/>
                </a:solidFill>
                <a:latin typeface="Consolas"/>
                <a:cs typeface="Consolas"/>
              </a:rPr>
              <a:t>2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, </a:t>
            </a:r>
            <a:r>
              <a:rPr sz="2800" b="1" spc="-5" dirty="0">
                <a:solidFill>
                  <a:srgbClr val="EAFFD1"/>
                </a:solidFill>
                <a:latin typeface="Consolas"/>
                <a:cs typeface="Consolas"/>
              </a:rPr>
              <a:t>1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, </a:t>
            </a:r>
            <a:r>
              <a:rPr sz="2800" b="1" spc="-5" dirty="0">
                <a:solidFill>
                  <a:srgbClr val="EAFFD1"/>
                </a:solidFill>
                <a:latin typeface="Consolas"/>
                <a:cs typeface="Consolas"/>
              </a:rPr>
              <a:t>1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, </a:t>
            </a:r>
            <a:r>
              <a:rPr sz="2800" b="1" spc="-5" dirty="0">
                <a:solidFill>
                  <a:srgbClr val="EAFFD1"/>
                </a:solidFill>
                <a:latin typeface="Consolas"/>
                <a:cs typeface="Consolas"/>
              </a:rPr>
              <a:t>8</a:t>
            </a:r>
            <a:r>
              <a:rPr sz="2800" b="1" spc="-969" dirty="0">
                <a:solidFill>
                  <a:srgbClr val="EAFFD1"/>
                </a:solidFill>
                <a:latin typeface="Consolas"/>
                <a:cs typeface="Consolas"/>
              </a:rPr>
              <a:t> </a:t>
            </a:r>
            <a:r>
              <a:rPr sz="2800" dirty="0">
                <a:solidFill>
                  <a:srgbClr val="EAFFD1"/>
                </a:solidFill>
                <a:latin typeface="Wingdings"/>
                <a:cs typeface="Wingdings"/>
              </a:rPr>
              <a:t></a:t>
            </a:r>
            <a:r>
              <a:rPr sz="2800" spc="95" dirty="0">
                <a:solidFill>
                  <a:srgbClr val="EAFFD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nsolas"/>
                <a:cs typeface="Consolas"/>
              </a:rPr>
              <a:t>1</a:t>
            </a:r>
            <a:r>
              <a:rPr sz="2800" b="1" spc="-20" dirty="0">
                <a:solidFill>
                  <a:srgbClr val="EAFFD1"/>
                </a:solidFill>
                <a:latin typeface="Consolas"/>
                <a:cs typeface="Consolas"/>
              </a:rPr>
              <a:t>+</a:t>
            </a:r>
            <a:r>
              <a:rPr sz="2800" b="1" spc="-5" dirty="0">
                <a:solidFill>
                  <a:srgbClr val="EAFFD1"/>
                </a:solidFill>
                <a:latin typeface="Consolas"/>
                <a:cs typeface="Consolas"/>
              </a:rPr>
              <a:t>1</a:t>
            </a:r>
            <a:r>
              <a:rPr sz="2800" b="1" spc="-20" dirty="0">
                <a:solidFill>
                  <a:srgbClr val="EAFFD1"/>
                </a:solidFill>
                <a:latin typeface="Consolas"/>
                <a:cs typeface="Consolas"/>
              </a:rPr>
              <a:t>-</a:t>
            </a:r>
            <a:r>
              <a:rPr sz="2800" b="1" spc="-5" dirty="0">
                <a:solidFill>
                  <a:srgbClr val="EAFFD1"/>
                </a:solidFill>
                <a:latin typeface="Consolas"/>
                <a:cs typeface="Consolas"/>
              </a:rPr>
              <a:t>2=</a:t>
            </a:r>
            <a:r>
              <a:rPr sz="2800" b="1" spc="-15" dirty="0">
                <a:solidFill>
                  <a:srgbClr val="EAFFD1"/>
                </a:solidFill>
                <a:latin typeface="Consolas"/>
                <a:cs typeface="Consolas"/>
              </a:rPr>
              <a:t>0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58840"/>
            <a:r>
              <a:rPr spc="-5" dirty="0"/>
              <a:t>E</a:t>
            </a:r>
            <a:r>
              <a:rPr spc="5" dirty="0"/>
              <a:t>x</a:t>
            </a:r>
            <a:r>
              <a:rPr spc="-5" dirty="0"/>
              <a:t>e</a:t>
            </a:r>
            <a:r>
              <a:rPr spc="-15" dirty="0"/>
              <a:t>r</a:t>
            </a:r>
            <a:r>
              <a:rPr spc="-10" dirty="0"/>
              <a:t>c</a:t>
            </a:r>
            <a:r>
              <a:rPr dirty="0"/>
              <a:t>i</a:t>
            </a:r>
            <a:r>
              <a:rPr spc="-10" dirty="0"/>
              <a:t>s</a:t>
            </a:r>
            <a:r>
              <a:rPr spc="-5" dirty="0"/>
              <a:t>es</a:t>
            </a:r>
            <a:r>
              <a:rPr dirty="0"/>
              <a:t> (</a:t>
            </a:r>
            <a:r>
              <a:rPr spc="-5" dirty="0"/>
              <a:t>4)</a:t>
            </a:r>
          </a:p>
        </p:txBody>
      </p:sp>
      <p:sp>
        <p:nvSpPr>
          <p:cNvPr id="1048788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582400" y="6248400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36</a:t>
            </a:fld>
            <a:endParaRPr dirty="0"/>
          </a:p>
        </p:txBody>
      </p:sp>
      <p:sp>
        <p:nvSpPr>
          <p:cNvPr id="1048789" name="object 3"/>
          <p:cNvSpPr txBox="1"/>
          <p:nvPr/>
        </p:nvSpPr>
        <p:spPr>
          <a:xfrm>
            <a:off x="1830070" y="1187167"/>
            <a:ext cx="8406130" cy="4094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6415" marR="5080" indent="-514350">
              <a:lnSpc>
                <a:spcPct val="101800"/>
              </a:lnSpc>
              <a:tabLst>
                <a:tab pos="526415" algn="l"/>
              </a:tabLst>
            </a:pPr>
            <a:r>
              <a:rPr sz="1950" b="1" dirty="0">
                <a:solidFill>
                  <a:srgbClr val="B4DAE4"/>
                </a:solidFill>
                <a:latin typeface="Corbel"/>
                <a:cs typeface="Corbel"/>
              </a:rPr>
              <a:t>1.	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us 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 in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[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9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]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ead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 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ig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is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be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3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he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y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1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0;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be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4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6,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b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y 100;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is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be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7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9, m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ip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b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y 1000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is z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 or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d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,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 marL="526415" marR="43815" indent="400050">
              <a:lnSpc>
                <a:spcPct val="101800"/>
              </a:lnSpc>
              <a:spcBef>
                <a:spcPts val="1200"/>
              </a:spcBef>
            </a:pP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s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w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i</a:t>
            </a:r>
            <a:r>
              <a:rPr sz="2800" b="1" spc="-20" dirty="0">
                <a:solidFill>
                  <a:srgbClr val="D9ECF1"/>
                </a:solidFill>
                <a:latin typeface="Consolas"/>
                <a:cs typeface="Consolas"/>
              </a:rPr>
              <a:t>t</a:t>
            </a:r>
            <a:r>
              <a:rPr sz="2800" b="1" spc="-5" dirty="0">
                <a:solidFill>
                  <a:srgbClr val="D9ECF1"/>
                </a:solidFill>
                <a:latin typeface="Consolas"/>
                <a:cs typeface="Consolas"/>
              </a:rPr>
              <a:t>ch</a:t>
            </a:r>
            <a:r>
              <a:rPr sz="2800" b="1" spc="-969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ate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 p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lc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at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9160"/>
            <a:r>
              <a:rPr spc="-20" dirty="0"/>
              <a:t>E</a:t>
            </a:r>
            <a:r>
              <a:rPr spc="5" dirty="0"/>
              <a:t>x</a:t>
            </a:r>
            <a:r>
              <a:rPr spc="-5" dirty="0"/>
              <a:t>er</a:t>
            </a:r>
            <a:r>
              <a:rPr spc="-10" dirty="0"/>
              <a:t>ci</a:t>
            </a:r>
            <a:r>
              <a:rPr dirty="0"/>
              <a:t>s</a:t>
            </a:r>
            <a:r>
              <a:rPr spc="-5" dirty="0"/>
              <a:t>es</a:t>
            </a:r>
            <a:r>
              <a:rPr dirty="0"/>
              <a:t> </a:t>
            </a:r>
            <a:r>
              <a:rPr spc="-5" dirty="0"/>
              <a:t>(</a:t>
            </a:r>
            <a:r>
              <a:rPr dirty="0"/>
              <a:t>5</a:t>
            </a:r>
            <a:r>
              <a:rPr spc="-5" dirty="0"/>
              <a:t>)</a:t>
            </a:r>
          </a:p>
        </p:txBody>
      </p:sp>
      <p:sp>
        <p:nvSpPr>
          <p:cNvPr id="1048791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506200" y="6172200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dirty="0"/>
              <a:pPr marL="25400"/>
              <a:t>37</a:t>
            </a:fld>
            <a:endParaRPr dirty="0"/>
          </a:p>
        </p:txBody>
      </p:sp>
      <p:sp>
        <p:nvSpPr>
          <p:cNvPr id="1048792" name="object 3"/>
          <p:cNvSpPr txBox="1"/>
          <p:nvPr/>
        </p:nvSpPr>
        <p:spPr>
          <a:xfrm>
            <a:off x="1925320" y="1305278"/>
            <a:ext cx="7880984" cy="1857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6415" marR="5080" indent="-514350">
              <a:lnSpc>
                <a:spcPct val="101800"/>
              </a:lnSpc>
              <a:tabLst>
                <a:tab pos="526415" algn="l"/>
              </a:tabLst>
            </a:pPr>
            <a:r>
              <a:rPr sz="1950" b="1" dirty="0">
                <a:solidFill>
                  <a:srgbClr val="B4DAE4"/>
                </a:solidFill>
                <a:latin typeface="Corbel"/>
                <a:cs typeface="Corbel"/>
              </a:rPr>
              <a:t>1.	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*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W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og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a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be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th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an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e 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[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0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.9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9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9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]</a:t>
            </a:r>
            <a:r>
              <a:rPr sz="28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tex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 t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its 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sh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at</a:t>
            </a:r>
            <a:r>
              <a:rPr sz="2800" b="1" spc="-1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on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.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 Exa</a:t>
            </a:r>
            <a:r>
              <a:rPr sz="28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2800" b="1" spc="-20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800" b="1" spc="-10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28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8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2800">
              <a:latin typeface="Corbel"/>
              <a:cs typeface="Corbel"/>
            </a:endParaRPr>
          </a:p>
          <a:p>
            <a:pPr marL="1085850">
              <a:spcBef>
                <a:spcPts val="1180"/>
              </a:spcBef>
              <a:tabLst>
                <a:tab pos="1942464" algn="l"/>
              </a:tabLst>
            </a:pP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0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 </a:t>
            </a:r>
            <a:r>
              <a:rPr sz="2500" dirty="0">
                <a:solidFill>
                  <a:srgbClr val="EAFFC1"/>
                </a:solidFill>
                <a:latin typeface="Wingdings"/>
                <a:cs typeface="Wingdings"/>
              </a:rPr>
              <a:t></a:t>
            </a:r>
            <a:r>
              <a:rPr sz="2500" dirty="0">
                <a:solidFill>
                  <a:srgbClr val="EAFFC1"/>
                </a:solidFill>
                <a:latin typeface="Times New Roman"/>
                <a:cs typeface="Times New Roman"/>
              </a:rPr>
              <a:t>	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"Zer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o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"</a:t>
            </a:r>
            <a:endParaRPr sz="2500">
              <a:latin typeface="Consolas"/>
              <a:cs typeface="Consolas"/>
            </a:endParaRPr>
          </a:p>
        </p:txBody>
      </p:sp>
      <p:sp>
        <p:nvSpPr>
          <p:cNvPr id="1048793" name="object 4"/>
          <p:cNvSpPr txBox="1"/>
          <p:nvPr/>
        </p:nvSpPr>
        <p:spPr>
          <a:xfrm>
            <a:off x="2998469" y="3242963"/>
            <a:ext cx="1031240" cy="1962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2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7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3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 </a:t>
            </a:r>
            <a:r>
              <a:rPr sz="2500" dirty="0">
                <a:solidFill>
                  <a:srgbClr val="EAFFC1"/>
                </a:solidFill>
                <a:latin typeface="Wingdings"/>
                <a:cs typeface="Wingdings"/>
              </a:rPr>
              <a:t></a:t>
            </a:r>
            <a:endParaRPr sz="2500">
              <a:latin typeface="Wingdings"/>
              <a:cs typeface="Wingdings"/>
            </a:endParaRPr>
          </a:p>
          <a:p>
            <a:pPr marL="12700">
              <a:spcBef>
                <a:spcPts val="1110"/>
              </a:spcBef>
            </a:pP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4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0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0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 </a:t>
            </a:r>
            <a:r>
              <a:rPr sz="2500" dirty="0">
                <a:solidFill>
                  <a:srgbClr val="EAFFC1"/>
                </a:solidFill>
                <a:latin typeface="Wingdings"/>
                <a:cs typeface="Wingdings"/>
              </a:rPr>
              <a:t></a:t>
            </a:r>
            <a:endParaRPr sz="2500">
              <a:latin typeface="Wingdings"/>
              <a:cs typeface="Wingdings"/>
            </a:endParaRPr>
          </a:p>
          <a:p>
            <a:pPr marL="12700">
              <a:spcBef>
                <a:spcPts val="1110"/>
              </a:spcBef>
            </a:pP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5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0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1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 </a:t>
            </a:r>
            <a:r>
              <a:rPr sz="2500" dirty="0">
                <a:solidFill>
                  <a:srgbClr val="EAFFC1"/>
                </a:solidFill>
                <a:latin typeface="Wingdings"/>
                <a:cs typeface="Wingdings"/>
              </a:rPr>
              <a:t></a:t>
            </a:r>
            <a:endParaRPr sz="2500">
              <a:latin typeface="Wingdings"/>
              <a:cs typeface="Wingdings"/>
            </a:endParaRPr>
          </a:p>
          <a:p>
            <a:pPr marL="12700">
              <a:spcBef>
                <a:spcPts val="1120"/>
              </a:spcBef>
            </a:pP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7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1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1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 </a:t>
            </a:r>
            <a:r>
              <a:rPr sz="2500" dirty="0">
                <a:solidFill>
                  <a:srgbClr val="EAFFC1"/>
                </a:solidFill>
                <a:latin typeface="Wingdings"/>
                <a:cs typeface="Wingdings"/>
              </a:rPr>
              <a:t></a:t>
            </a:r>
            <a:endParaRPr sz="2500">
              <a:latin typeface="Wingdings"/>
              <a:cs typeface="Wingdings"/>
            </a:endParaRPr>
          </a:p>
        </p:txBody>
      </p:sp>
      <p:sp>
        <p:nvSpPr>
          <p:cNvPr id="1048794" name="object 5"/>
          <p:cNvSpPr txBox="1"/>
          <p:nvPr/>
        </p:nvSpPr>
        <p:spPr>
          <a:xfrm>
            <a:off x="4203701" y="3264321"/>
            <a:ext cx="4717415" cy="2095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7000"/>
              </a:lnSpc>
            </a:pP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"T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w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o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 hu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n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dre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d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 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seve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n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t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y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 t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h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ree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" 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"F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o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u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r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 h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u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ndre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d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"</a:t>
            </a:r>
            <a:endParaRPr sz="2500">
              <a:latin typeface="Consolas"/>
              <a:cs typeface="Consolas"/>
            </a:endParaRPr>
          </a:p>
          <a:p>
            <a:pPr marL="12700" marR="5080">
              <a:lnSpc>
                <a:spcPts val="4120"/>
              </a:lnSpc>
              <a:spcBef>
                <a:spcPts val="315"/>
              </a:spcBef>
            </a:pP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"F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i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v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e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 h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u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ndre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d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 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an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d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 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one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" 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"S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e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ver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n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 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hund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r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e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d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 a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n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d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 el</a:t>
            </a:r>
            <a:r>
              <a:rPr sz="2500" b="1" spc="-20" dirty="0">
                <a:solidFill>
                  <a:srgbClr val="EAFFC1"/>
                </a:solidFill>
                <a:latin typeface="Consolas"/>
                <a:cs typeface="Consolas"/>
              </a:rPr>
              <a:t>e</a:t>
            </a:r>
            <a:r>
              <a:rPr sz="2500" b="1" spc="-10" dirty="0">
                <a:solidFill>
                  <a:srgbClr val="EAFFC1"/>
                </a:solidFill>
                <a:latin typeface="Consolas"/>
                <a:cs typeface="Consolas"/>
              </a:rPr>
              <a:t>ven</a:t>
            </a:r>
            <a:r>
              <a:rPr sz="2500" b="1" spc="-5" dirty="0">
                <a:solidFill>
                  <a:srgbClr val="EAFFC1"/>
                </a:solidFill>
                <a:latin typeface="Consolas"/>
                <a:cs typeface="Consolas"/>
              </a:rPr>
              <a:t>"</a:t>
            </a:r>
            <a:endParaRPr sz="25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4910"/>
            <a:r>
              <a:rPr dirty="0"/>
              <a:t>C</a:t>
            </a:r>
            <a:r>
              <a:rPr spc="-20" dirty="0"/>
              <a:t>o</a:t>
            </a:r>
            <a:r>
              <a:rPr dirty="0"/>
              <a:t>m</a:t>
            </a:r>
            <a:r>
              <a:rPr spc="-5" dirty="0"/>
              <a:t>p</a:t>
            </a:r>
            <a:r>
              <a:rPr spc="-15" dirty="0"/>
              <a:t>ar</a:t>
            </a:r>
            <a:r>
              <a:rPr dirty="0"/>
              <a:t>i</a:t>
            </a:r>
            <a:r>
              <a:rPr spc="-10" dirty="0"/>
              <a:t>so</a:t>
            </a:r>
            <a:r>
              <a:rPr spc="-5" dirty="0"/>
              <a:t>n</a:t>
            </a:r>
            <a:r>
              <a:rPr spc="10" dirty="0"/>
              <a:t> </a:t>
            </a:r>
            <a:r>
              <a:rPr dirty="0"/>
              <a:t>O</a:t>
            </a:r>
            <a:r>
              <a:rPr spc="-15" dirty="0"/>
              <a:t>p</a:t>
            </a:r>
            <a:r>
              <a:rPr dirty="0"/>
              <a:t>e</a:t>
            </a:r>
            <a:r>
              <a:rPr spc="-15" dirty="0"/>
              <a:t>ra</a:t>
            </a:r>
            <a:r>
              <a:rPr spc="-10" dirty="0"/>
              <a:t>to</a:t>
            </a:r>
            <a:r>
              <a:rPr spc="-15" dirty="0"/>
              <a:t>r</a:t>
            </a:r>
            <a:r>
              <a:rPr spc="-5" dirty="0"/>
              <a:t>s</a:t>
            </a:r>
          </a:p>
        </p:txBody>
      </p:sp>
      <p:sp>
        <p:nvSpPr>
          <p:cNvPr id="1048611" name="object 3"/>
          <p:cNvSpPr txBox="1"/>
          <p:nvPr/>
        </p:nvSpPr>
        <p:spPr>
          <a:xfrm>
            <a:off x="11811000" y="6499845"/>
            <a:ext cx="977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-5" dirty="0">
                <a:solidFill>
                  <a:srgbClr val="EAFFC1"/>
                </a:solidFill>
                <a:latin typeface="Corbel"/>
                <a:cs typeface="Corbel"/>
              </a:rPr>
              <a:t>4</a:t>
            </a:r>
            <a:endParaRPr sz="1100" dirty="0">
              <a:latin typeface="Corbel"/>
              <a:cs typeface="Corbel"/>
            </a:endParaRPr>
          </a:p>
        </p:txBody>
      </p:sp>
      <p:sp>
        <p:nvSpPr>
          <p:cNvPr id="1048612" name="object 5"/>
          <p:cNvSpPr/>
          <p:nvPr/>
        </p:nvSpPr>
        <p:spPr>
          <a:xfrm>
            <a:off x="2280920" y="5678170"/>
            <a:ext cx="7560309" cy="764540"/>
          </a:xfrm>
          <a:custGeom>
            <a:avLst/>
            <a:gdLst/>
            <a:ahLst/>
            <a:cxnLst/>
            <a:rect l="l" t="t" r="r" b="b"/>
            <a:pathLst>
              <a:path w="7560309" h="764539">
                <a:moveTo>
                  <a:pt x="0" y="0"/>
                </a:moveTo>
                <a:lnTo>
                  <a:pt x="7560309" y="0"/>
                </a:lnTo>
                <a:lnTo>
                  <a:pt x="7560309" y="764539"/>
                </a:lnTo>
                <a:lnTo>
                  <a:pt x="0" y="764539"/>
                </a:lnTo>
                <a:lnTo>
                  <a:pt x="0" y="0"/>
                </a:lnTo>
                <a:close/>
              </a:path>
            </a:pathLst>
          </a:custGeom>
          <a:solidFill>
            <a:srgbClr val="B4DA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3" name="object 6"/>
          <p:cNvSpPr/>
          <p:nvPr/>
        </p:nvSpPr>
        <p:spPr>
          <a:xfrm>
            <a:off x="2280920" y="5678170"/>
            <a:ext cx="7560309" cy="764540"/>
          </a:xfrm>
          <a:custGeom>
            <a:avLst/>
            <a:gdLst/>
            <a:ahLst/>
            <a:cxnLst/>
            <a:rect l="l" t="t" r="r" b="b"/>
            <a:pathLst>
              <a:path w="7560309" h="764539">
                <a:moveTo>
                  <a:pt x="3780790" y="764539"/>
                </a:moveTo>
                <a:lnTo>
                  <a:pt x="0" y="764539"/>
                </a:lnTo>
                <a:lnTo>
                  <a:pt x="0" y="0"/>
                </a:lnTo>
                <a:lnTo>
                  <a:pt x="7560309" y="0"/>
                </a:lnTo>
                <a:lnTo>
                  <a:pt x="7560309" y="764539"/>
                </a:lnTo>
                <a:lnTo>
                  <a:pt x="3780790" y="76453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4" name="object 7"/>
          <p:cNvSpPr txBox="1"/>
          <p:nvPr/>
        </p:nvSpPr>
        <p:spPr>
          <a:xfrm>
            <a:off x="1830071" y="5060990"/>
            <a:ext cx="8011159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x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mp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e:</a:t>
            </a:r>
            <a:endParaRPr sz="3200" dirty="0">
              <a:latin typeface="Corbel"/>
              <a:cs typeface="Corbel"/>
            </a:endParaRPr>
          </a:p>
          <a:p>
            <a:pPr marL="541020" marR="2227580">
              <a:spcBef>
                <a:spcPts val="2110"/>
              </a:spcBef>
            </a:pP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bo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re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ult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=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5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&lt;=</a:t>
            </a:r>
            <a:r>
              <a:rPr sz="22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6; Co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sole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.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Write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ine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resu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l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t);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/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/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Tr</a:t>
            </a:r>
            <a:r>
              <a:rPr sz="2200" b="1" dirty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sz="2200" b="1" spc="-5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endParaRPr sz="2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graphicFrame>
        <p:nvGraphicFramePr>
          <p:cNvPr id="4194304" name="object 4"/>
          <p:cNvGraphicFramePr>
            <a:graphicFrameLocks noGrp="1"/>
          </p:cNvGraphicFramePr>
          <p:nvPr/>
        </p:nvGraphicFramePr>
        <p:xfrm>
          <a:off x="2271804" y="1205003"/>
          <a:ext cx="7562849" cy="3515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3870"/>
                <a:gridCol w="3268979"/>
              </a:tblGrid>
              <a:tr h="642620">
                <a:tc>
                  <a:txBody>
                    <a:bodyPr/>
                    <a:lstStyle/>
                    <a:p>
                      <a:pPr marL="1331595">
                        <a:lnSpc>
                          <a:spcPct val="100000"/>
                        </a:lnSpc>
                      </a:pPr>
                      <a:r>
                        <a:rPr sz="32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32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p</a:t>
                      </a:r>
                      <a:r>
                        <a:rPr sz="3200" b="1" spc="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32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32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32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32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32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r</a:t>
                      </a:r>
                      <a:endParaRPr sz="32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12579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8FC9D6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</a:pPr>
                      <a:r>
                        <a:rPr sz="32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N</a:t>
                      </a:r>
                      <a:r>
                        <a:rPr sz="32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32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32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32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32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io</a:t>
                      </a:r>
                      <a:r>
                        <a:rPr sz="32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n</a:t>
                      </a:r>
                      <a:r>
                        <a:rPr sz="32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i</a:t>
                      </a:r>
                      <a:r>
                        <a:rPr sz="32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n </a:t>
                      </a:r>
                      <a:r>
                        <a:rPr sz="32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C#</a:t>
                      </a:r>
                      <a:endParaRPr sz="32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579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8FC9D6"/>
                    </a:solidFill>
                  </a:tcPr>
                </a:tc>
              </a:tr>
              <a:tr h="575309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qu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s</a:t>
                      </a:r>
                      <a:endParaRPr sz="24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12579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D9ECF1"/>
                          </a:solidFill>
                          <a:latin typeface="Consolas"/>
                          <a:cs typeface="Consolas"/>
                        </a:rPr>
                        <a:t>==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12579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Not 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q</a:t>
                      </a:r>
                      <a:r>
                        <a:rPr sz="24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u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s</a:t>
                      </a:r>
                      <a:endParaRPr sz="24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12579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D9ECF1"/>
                          </a:solidFill>
                          <a:latin typeface="Consolas"/>
                          <a:cs typeface="Consolas"/>
                        </a:rPr>
                        <a:t>!=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12579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9022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re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2400" b="1" spc="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h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n</a:t>
                      </a:r>
                      <a:endParaRPr sz="24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12579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D9ECF1"/>
                          </a:solidFill>
                          <a:latin typeface="Consolas"/>
                          <a:cs typeface="Consolas"/>
                        </a:rPr>
                        <a:t>&gt;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12579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90219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re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2400" b="1" spc="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h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n</a:t>
                      </a:r>
                      <a:r>
                        <a:rPr sz="24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or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qu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s</a:t>
                      </a:r>
                      <a:endParaRPr sz="24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12579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D9ECF1"/>
                          </a:solidFill>
                          <a:latin typeface="Consolas"/>
                          <a:cs typeface="Consolas"/>
                        </a:rPr>
                        <a:t>&gt;=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12579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400" b="1" spc="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ess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h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n</a:t>
                      </a:r>
                      <a:endParaRPr sz="24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12579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D9ECF1"/>
                          </a:solidFill>
                          <a:latin typeface="Consolas"/>
                          <a:cs typeface="Consolas"/>
                        </a:rPr>
                        <a:t>&lt;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12579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400" b="1" spc="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ess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h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n or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qu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s</a:t>
                      </a:r>
                      <a:endParaRPr sz="24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12579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D9ECF1"/>
                          </a:solidFill>
                          <a:latin typeface="Consolas"/>
                          <a:cs typeface="Consolas"/>
                        </a:rPr>
                        <a:t>&lt;=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12579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84090"/>
            <a:r>
              <a:rPr spc="-5" dirty="0"/>
              <a:t>L</a:t>
            </a:r>
            <a:r>
              <a:rPr spc="-20" dirty="0"/>
              <a:t>o</a:t>
            </a:r>
            <a:r>
              <a:rPr spc="-5" dirty="0"/>
              <a:t>g</a:t>
            </a:r>
            <a:r>
              <a:rPr dirty="0"/>
              <a:t>i</a:t>
            </a:r>
            <a:r>
              <a:rPr spc="-10" dirty="0"/>
              <a:t>c</a:t>
            </a:r>
            <a:r>
              <a:rPr spc="-15" dirty="0"/>
              <a:t>a</a:t>
            </a:r>
            <a:r>
              <a:rPr dirty="0"/>
              <a:t>l</a:t>
            </a:r>
            <a:r>
              <a:rPr spc="10" dirty="0"/>
              <a:t> </a:t>
            </a:r>
            <a:r>
              <a:rPr dirty="0"/>
              <a:t>O</a:t>
            </a:r>
            <a:r>
              <a:rPr spc="-15" dirty="0"/>
              <a:t>p</a:t>
            </a:r>
            <a:r>
              <a:rPr spc="-5" dirty="0"/>
              <a:t>er</a:t>
            </a:r>
            <a:r>
              <a:rPr spc="-15" dirty="0"/>
              <a:t>a</a:t>
            </a:r>
            <a:r>
              <a:rPr spc="-10" dirty="0"/>
              <a:t>to</a:t>
            </a:r>
            <a:r>
              <a:rPr spc="-15" dirty="0"/>
              <a:t>r</a:t>
            </a:r>
            <a:r>
              <a:rPr spc="-5" dirty="0"/>
              <a:t>s</a:t>
            </a:r>
          </a:p>
        </p:txBody>
      </p:sp>
      <p:sp>
        <p:nvSpPr>
          <p:cNvPr id="1048616" name="object 3"/>
          <p:cNvSpPr txBox="1"/>
          <p:nvPr/>
        </p:nvSpPr>
        <p:spPr>
          <a:xfrm>
            <a:off x="1830070" y="4234220"/>
            <a:ext cx="3115310" cy="1125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rgan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w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endParaRPr sz="3200">
              <a:latin typeface="Corbel"/>
              <a:cs typeface="Corbel"/>
            </a:endParaRPr>
          </a:p>
          <a:p>
            <a:pPr marL="369570">
              <a:spcBef>
                <a:spcPts val="1100"/>
              </a:spcBef>
              <a:tabLst>
                <a:tab pos="2151380" algn="l"/>
              </a:tabLst>
            </a:pPr>
            <a:r>
              <a:rPr sz="4500" spc="-7" baseline="1851" dirty="0">
                <a:solidFill>
                  <a:srgbClr val="8ED500"/>
                </a:solidFill>
                <a:latin typeface="Wingdings 2"/>
                <a:cs typeface="Wingdings 2"/>
              </a:rPr>
              <a:t></a:t>
            </a:r>
            <a:r>
              <a:rPr sz="4500" spc="112" baseline="1851" dirty="0">
                <a:solidFill>
                  <a:srgbClr val="8ED500"/>
                </a:solidFill>
                <a:latin typeface="Times New Roman"/>
                <a:cs typeface="Times New Roman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!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!A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dirty="0">
                <a:solidFill>
                  <a:srgbClr val="EAFFD1"/>
                </a:solidFill>
                <a:latin typeface="Wingdings"/>
                <a:cs typeface="Wingdings"/>
              </a:rPr>
              <a:t></a:t>
            </a:r>
            <a:r>
              <a:rPr sz="3200" dirty="0">
                <a:solidFill>
                  <a:srgbClr val="EAFFD1"/>
                </a:solidFill>
                <a:latin typeface="Times New Roman"/>
                <a:cs typeface="Times New Roman"/>
              </a:rPr>
              <a:t>	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A</a:t>
            </a:r>
            <a:endParaRPr sz="3000">
              <a:latin typeface="Consolas"/>
              <a:cs typeface="Consolas"/>
            </a:endParaRPr>
          </a:p>
        </p:txBody>
      </p:sp>
      <p:sp>
        <p:nvSpPr>
          <p:cNvPr id="1048617" name="object 4"/>
          <p:cNvSpPr txBox="1"/>
          <p:nvPr/>
        </p:nvSpPr>
        <p:spPr>
          <a:xfrm>
            <a:off x="2186941" y="5448070"/>
            <a:ext cx="2817495" cy="111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500" spc="-7" baseline="1851" dirty="0">
                <a:solidFill>
                  <a:srgbClr val="8ED500"/>
                </a:solidFill>
                <a:latin typeface="Wingdings 2"/>
                <a:cs typeface="Wingdings 2"/>
              </a:rPr>
              <a:t></a:t>
            </a:r>
            <a:r>
              <a:rPr sz="4500" spc="112" baseline="1851" dirty="0">
                <a:solidFill>
                  <a:srgbClr val="8ED500"/>
                </a:solidFill>
                <a:latin typeface="Times New Roman"/>
                <a:cs typeface="Times New Roman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!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(A</a:t>
            </a:r>
            <a:r>
              <a:rPr sz="3000" b="1" spc="-1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|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|</a:t>
            </a:r>
            <a:r>
              <a:rPr sz="3000" b="1" spc="-1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dirty="0">
                <a:solidFill>
                  <a:srgbClr val="EAFFD1"/>
                </a:solidFill>
                <a:latin typeface="Wingdings"/>
                <a:cs typeface="Wingdings"/>
              </a:rPr>
              <a:t></a:t>
            </a:r>
            <a:endParaRPr sz="3200">
              <a:latin typeface="Wingdings"/>
              <a:cs typeface="Wingdings"/>
            </a:endParaRPr>
          </a:p>
          <a:p>
            <a:pPr marL="12700">
              <a:spcBef>
                <a:spcPts val="1000"/>
              </a:spcBef>
            </a:pPr>
            <a:r>
              <a:rPr sz="4500" spc="-7" baseline="1851" dirty="0">
                <a:solidFill>
                  <a:srgbClr val="8ED500"/>
                </a:solidFill>
                <a:latin typeface="Wingdings 2"/>
                <a:cs typeface="Wingdings 2"/>
              </a:rPr>
              <a:t></a:t>
            </a:r>
            <a:r>
              <a:rPr sz="4500" spc="112" baseline="1851" dirty="0">
                <a:solidFill>
                  <a:srgbClr val="8ED500"/>
                </a:solidFill>
                <a:latin typeface="Times New Roman"/>
                <a:cs typeface="Times New Roman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!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(A</a:t>
            </a:r>
            <a:r>
              <a:rPr sz="3000" b="1" spc="-1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&amp;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&amp;</a:t>
            </a:r>
            <a:r>
              <a:rPr sz="3000" b="1" spc="-1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)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dirty="0">
                <a:solidFill>
                  <a:srgbClr val="EAFFD1"/>
                </a:solidFill>
                <a:latin typeface="Wingdings"/>
                <a:cs typeface="Wingdings"/>
              </a:rPr>
              <a:t>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1048618" name="object 5"/>
          <p:cNvSpPr txBox="1"/>
          <p:nvPr/>
        </p:nvSpPr>
        <p:spPr>
          <a:xfrm>
            <a:off x="5221098" y="5494270"/>
            <a:ext cx="169735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!A</a:t>
            </a:r>
            <a:r>
              <a:rPr sz="3000" b="1" spc="-1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&amp;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&amp;</a:t>
            </a:r>
            <a:r>
              <a:rPr sz="3000" b="1" spc="-1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!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endParaRPr sz="3000">
              <a:latin typeface="Consolas"/>
              <a:cs typeface="Consolas"/>
            </a:endParaRPr>
          </a:p>
          <a:p>
            <a:pPr marL="12700">
              <a:spcBef>
                <a:spcPts val="1240"/>
              </a:spcBef>
            </a:pP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!A</a:t>
            </a:r>
            <a:r>
              <a:rPr sz="3000" b="1" spc="-1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|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|</a:t>
            </a:r>
            <a:r>
              <a:rPr sz="3000" b="1" spc="-10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000" b="1" spc="-15" dirty="0">
                <a:solidFill>
                  <a:srgbClr val="D9ECF1"/>
                </a:solidFill>
                <a:latin typeface="Consolas"/>
                <a:cs typeface="Consolas"/>
              </a:rPr>
              <a:t>!</a:t>
            </a:r>
            <a:r>
              <a:rPr sz="3000" b="1" spc="-5" dirty="0">
                <a:solidFill>
                  <a:srgbClr val="D9ECF1"/>
                </a:solidFill>
                <a:latin typeface="Consolas"/>
                <a:cs typeface="Consolas"/>
              </a:rPr>
              <a:t>B</a:t>
            </a:r>
            <a:endParaRPr sz="3000">
              <a:latin typeface="Consolas"/>
              <a:cs typeface="Consolas"/>
            </a:endParaRPr>
          </a:p>
        </p:txBody>
      </p:sp>
      <p:sp>
        <p:nvSpPr>
          <p:cNvPr id="1048619" name="object 7"/>
          <p:cNvSpPr/>
          <p:nvPr/>
        </p:nvSpPr>
        <p:spPr>
          <a:xfrm>
            <a:off x="7364730" y="4803140"/>
            <a:ext cx="2847339" cy="1597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0" name="object 8"/>
          <p:cNvSpPr txBox="1"/>
          <p:nvPr/>
        </p:nvSpPr>
        <p:spPr>
          <a:xfrm>
            <a:off x="11877730" y="6561195"/>
            <a:ext cx="9271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EAFFC1"/>
                </a:solidFill>
                <a:latin typeface="Corbel"/>
                <a:cs typeface="Corbel"/>
              </a:rPr>
              <a:t>5</a:t>
            </a:r>
            <a:endParaRPr sz="1100">
              <a:latin typeface="Corbel"/>
              <a:cs typeface="Corbel"/>
            </a:endParaRPr>
          </a:p>
        </p:txBody>
      </p:sp>
      <p:graphicFrame>
        <p:nvGraphicFramePr>
          <p:cNvPr id="4194305" name="object 6"/>
          <p:cNvGraphicFramePr>
            <a:graphicFrameLocks noGrp="1"/>
          </p:cNvGraphicFramePr>
          <p:nvPr/>
        </p:nvGraphicFramePr>
        <p:xfrm>
          <a:off x="2271804" y="1159283"/>
          <a:ext cx="7562849" cy="2636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3870"/>
                <a:gridCol w="3268979"/>
              </a:tblGrid>
              <a:tr h="642620">
                <a:tc>
                  <a:txBody>
                    <a:bodyPr/>
                    <a:lstStyle/>
                    <a:p>
                      <a:pPr marL="1331595">
                        <a:lnSpc>
                          <a:spcPct val="100000"/>
                        </a:lnSpc>
                      </a:pPr>
                      <a:r>
                        <a:rPr sz="32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32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p</a:t>
                      </a:r>
                      <a:r>
                        <a:rPr sz="3200" b="1" spc="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32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32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32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32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32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r</a:t>
                      </a:r>
                      <a:endParaRPr sz="32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12579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8FC9D6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</a:pPr>
                      <a:r>
                        <a:rPr sz="32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N</a:t>
                      </a:r>
                      <a:r>
                        <a:rPr sz="32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32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32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32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32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io</a:t>
                      </a:r>
                      <a:r>
                        <a:rPr sz="32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n</a:t>
                      </a:r>
                      <a:r>
                        <a:rPr sz="32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i</a:t>
                      </a:r>
                      <a:r>
                        <a:rPr sz="32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n </a:t>
                      </a:r>
                      <a:r>
                        <a:rPr sz="32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C#</a:t>
                      </a:r>
                      <a:endParaRPr sz="32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12579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28393">
                      <a:solidFill>
                        <a:srgbClr val="D9ECF1"/>
                      </a:solidFill>
                      <a:prstDash val="solid"/>
                    </a:lnB>
                    <a:solidFill>
                      <a:srgbClr val="8FC9D6"/>
                    </a:solidFill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400" b="1" spc="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ogi</a:t>
                      </a:r>
                      <a:r>
                        <a:rPr sz="24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c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spc="-1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N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T</a:t>
                      </a:r>
                      <a:endParaRPr sz="24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12579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D9ECF1"/>
                          </a:solidFill>
                          <a:latin typeface="Consolas"/>
                          <a:cs typeface="Consolas"/>
                        </a:rPr>
                        <a:t>!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12579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28393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400" b="1" spc="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ogi</a:t>
                      </a:r>
                      <a:r>
                        <a:rPr sz="24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c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spc="-1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spc="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N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D</a:t>
                      </a:r>
                      <a:endParaRPr sz="24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12579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D9ECF1"/>
                          </a:solidFill>
                          <a:latin typeface="Consolas"/>
                          <a:cs typeface="Consolas"/>
                        </a:rPr>
                        <a:t>&amp;&amp;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12579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91489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400" b="1" spc="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ogi</a:t>
                      </a:r>
                      <a:r>
                        <a:rPr sz="24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c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spc="-1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R</a:t>
                      </a:r>
                      <a:endParaRPr sz="24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12579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D9ECF1"/>
                          </a:solidFill>
                          <a:latin typeface="Consolas"/>
                          <a:cs typeface="Consolas"/>
                        </a:rPr>
                        <a:t>||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12579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  <a:tr h="49022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400" b="1" spc="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ogi</a:t>
                      </a:r>
                      <a:r>
                        <a:rPr sz="24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c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l</a:t>
                      </a:r>
                      <a:r>
                        <a:rPr sz="2400" b="1" spc="-1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x</a:t>
                      </a:r>
                      <a:r>
                        <a:rPr sz="24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cl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usive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2400" b="1" spc="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(</a:t>
                      </a:r>
                      <a:r>
                        <a:rPr sz="2400" b="1" spc="-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X</a:t>
                      </a:r>
                      <a:r>
                        <a:rPr sz="2400" b="1" spc="-5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2400" b="1" spc="10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2400" b="1" dirty="0">
                          <a:solidFill>
                            <a:srgbClr val="EAFFD1"/>
                          </a:solidFill>
                          <a:latin typeface="Corbel"/>
                          <a:cs typeface="Corbel"/>
                        </a:rPr>
                        <a:t>)</a:t>
                      </a:r>
                      <a:endParaRPr sz="240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393">
                      <a:solidFill>
                        <a:srgbClr val="D9ECF1"/>
                      </a:solidFill>
                      <a:prstDash val="solid"/>
                    </a:lnL>
                    <a:lnR w="12579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D9ECF1"/>
                          </a:solidFill>
                          <a:latin typeface="Consolas"/>
                          <a:cs typeface="Consolas"/>
                        </a:rPr>
                        <a:t>^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12579">
                      <a:solidFill>
                        <a:srgbClr val="D9ECF1"/>
                      </a:solidFill>
                      <a:prstDash val="solid"/>
                    </a:lnL>
                    <a:lnR w="28393">
                      <a:solidFill>
                        <a:srgbClr val="D9ECF1"/>
                      </a:solidFill>
                      <a:prstDash val="solid"/>
                    </a:lnR>
                    <a:lnT w="12579">
                      <a:solidFill>
                        <a:srgbClr val="D9ECF1"/>
                      </a:solidFill>
                      <a:prstDash val="solid"/>
                    </a:lnT>
                    <a:lnB w="12579">
                      <a:solidFill>
                        <a:srgbClr val="D9ECF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object 2"/>
          <p:cNvSpPr txBox="1">
            <a:spLocks noGrp="1"/>
          </p:cNvSpPr>
          <p:nvPr>
            <p:ph type="title"/>
          </p:nvPr>
        </p:nvSpPr>
        <p:spPr>
          <a:xfrm>
            <a:off x="3634740" y="2133821"/>
            <a:ext cx="4924425" cy="1290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000" spc="-15" dirty="0">
                <a:latin typeface="Consolas"/>
                <a:cs typeface="Consolas"/>
              </a:rPr>
              <a:t>i</a:t>
            </a:r>
            <a:r>
              <a:rPr sz="5000" spc="-5" dirty="0">
                <a:latin typeface="Consolas"/>
                <a:cs typeface="Consolas"/>
              </a:rPr>
              <a:t>f</a:t>
            </a:r>
            <a:r>
              <a:rPr sz="5000" spc="-1710" dirty="0">
                <a:latin typeface="Consolas"/>
                <a:cs typeface="Consolas"/>
              </a:rPr>
              <a:t> </a:t>
            </a:r>
            <a:r>
              <a:rPr sz="5000" spc="-10" dirty="0"/>
              <a:t>a</a:t>
            </a:r>
            <a:r>
              <a:rPr sz="5000" dirty="0"/>
              <a:t>n</a:t>
            </a:r>
            <a:r>
              <a:rPr sz="5000" spc="-5" dirty="0"/>
              <a:t>d</a:t>
            </a:r>
            <a:r>
              <a:rPr sz="5000" spc="10" dirty="0"/>
              <a:t> </a:t>
            </a:r>
            <a:r>
              <a:rPr sz="5000" spc="-15" dirty="0">
                <a:latin typeface="Consolas"/>
                <a:cs typeface="Consolas"/>
              </a:rPr>
              <a:t>i</a:t>
            </a:r>
            <a:r>
              <a:rPr sz="5000" spc="-5" dirty="0">
                <a:latin typeface="Consolas"/>
                <a:cs typeface="Consolas"/>
              </a:rPr>
              <a:t>f-else</a:t>
            </a:r>
            <a:endParaRPr sz="5000">
              <a:latin typeface="Consolas"/>
              <a:cs typeface="Consolas"/>
            </a:endParaRPr>
          </a:p>
          <a:p>
            <a:pPr algn="ctr">
              <a:spcBef>
                <a:spcPts val="680"/>
              </a:spcBef>
            </a:pPr>
            <a:r>
              <a:rPr sz="2800" spc="-20" dirty="0">
                <a:solidFill>
                  <a:srgbClr val="F9F6C7"/>
                </a:solidFill>
              </a:rPr>
              <a:t>I</a:t>
            </a:r>
            <a:r>
              <a:rPr sz="2800" spc="5" dirty="0">
                <a:solidFill>
                  <a:srgbClr val="F9F6C7"/>
                </a:solidFill>
              </a:rPr>
              <a:t>m</a:t>
            </a:r>
            <a:r>
              <a:rPr sz="2800" spc="-5" dirty="0">
                <a:solidFill>
                  <a:srgbClr val="F9F6C7"/>
                </a:solidFill>
              </a:rPr>
              <a:t>p</a:t>
            </a:r>
            <a:r>
              <a:rPr sz="2800" dirty="0">
                <a:solidFill>
                  <a:srgbClr val="F9F6C7"/>
                </a:solidFill>
              </a:rPr>
              <a:t>l</a:t>
            </a:r>
            <a:r>
              <a:rPr sz="2800" spc="-25" dirty="0">
                <a:solidFill>
                  <a:srgbClr val="F9F6C7"/>
                </a:solidFill>
              </a:rPr>
              <a:t>e</a:t>
            </a:r>
            <a:r>
              <a:rPr sz="2800" spc="5" dirty="0">
                <a:solidFill>
                  <a:srgbClr val="F9F6C7"/>
                </a:solidFill>
              </a:rPr>
              <a:t>m</a:t>
            </a:r>
            <a:r>
              <a:rPr sz="2800" spc="-10" dirty="0">
                <a:solidFill>
                  <a:srgbClr val="F9F6C7"/>
                </a:solidFill>
              </a:rPr>
              <a:t>ent</a:t>
            </a:r>
            <a:r>
              <a:rPr sz="2800" spc="-15" dirty="0">
                <a:solidFill>
                  <a:srgbClr val="F9F6C7"/>
                </a:solidFill>
              </a:rPr>
              <a:t>i</a:t>
            </a:r>
            <a:r>
              <a:rPr sz="2800" spc="-10" dirty="0">
                <a:solidFill>
                  <a:srgbClr val="F9F6C7"/>
                </a:solidFill>
              </a:rPr>
              <a:t>n</a:t>
            </a:r>
            <a:r>
              <a:rPr sz="2800" spc="-5" dirty="0">
                <a:solidFill>
                  <a:srgbClr val="F9F6C7"/>
                </a:solidFill>
              </a:rPr>
              <a:t>g</a:t>
            </a:r>
            <a:r>
              <a:rPr sz="2800" spc="-120" dirty="0">
                <a:solidFill>
                  <a:srgbClr val="F9F6C7"/>
                </a:solidFill>
              </a:rPr>
              <a:t> </a:t>
            </a:r>
            <a:r>
              <a:rPr sz="2800" spc="-10" dirty="0">
                <a:solidFill>
                  <a:srgbClr val="F9F6C7"/>
                </a:solidFill>
              </a:rPr>
              <a:t>C</a:t>
            </a:r>
            <a:r>
              <a:rPr sz="2800" spc="-5" dirty="0">
                <a:solidFill>
                  <a:srgbClr val="F9F6C7"/>
                </a:solidFill>
              </a:rPr>
              <a:t>o</a:t>
            </a:r>
            <a:r>
              <a:rPr sz="2800" spc="-10" dirty="0">
                <a:solidFill>
                  <a:srgbClr val="F9F6C7"/>
                </a:solidFill>
              </a:rPr>
              <a:t>nd</a:t>
            </a:r>
            <a:r>
              <a:rPr sz="2800" spc="-5" dirty="0">
                <a:solidFill>
                  <a:srgbClr val="F9F6C7"/>
                </a:solidFill>
              </a:rPr>
              <a:t>i</a:t>
            </a:r>
            <a:r>
              <a:rPr sz="2800" spc="-15" dirty="0">
                <a:solidFill>
                  <a:srgbClr val="F9F6C7"/>
                </a:solidFill>
              </a:rPr>
              <a:t>t</a:t>
            </a:r>
            <a:r>
              <a:rPr sz="2800" spc="-5" dirty="0">
                <a:solidFill>
                  <a:srgbClr val="F9F6C7"/>
                </a:solidFill>
              </a:rPr>
              <a:t>io</a:t>
            </a:r>
            <a:r>
              <a:rPr sz="2800" spc="-20" dirty="0">
                <a:solidFill>
                  <a:srgbClr val="F9F6C7"/>
                </a:solidFill>
              </a:rPr>
              <a:t>n</a:t>
            </a:r>
            <a:r>
              <a:rPr sz="2800" spc="-5" dirty="0">
                <a:solidFill>
                  <a:srgbClr val="F9F6C7"/>
                </a:solidFill>
              </a:rPr>
              <a:t>a</a:t>
            </a:r>
            <a:r>
              <a:rPr sz="2800" dirty="0">
                <a:solidFill>
                  <a:srgbClr val="F9F6C7"/>
                </a:solidFill>
              </a:rPr>
              <a:t>l</a:t>
            </a:r>
            <a:r>
              <a:rPr sz="2800" spc="5" dirty="0">
                <a:solidFill>
                  <a:srgbClr val="F9F6C7"/>
                </a:solidFill>
              </a:rPr>
              <a:t> </a:t>
            </a:r>
            <a:r>
              <a:rPr sz="2800" spc="-10" dirty="0">
                <a:solidFill>
                  <a:srgbClr val="F9F6C7"/>
                </a:solidFill>
              </a:rPr>
              <a:t>L</a:t>
            </a:r>
            <a:r>
              <a:rPr sz="2800" spc="-5" dirty="0">
                <a:solidFill>
                  <a:srgbClr val="F9F6C7"/>
                </a:solidFill>
              </a:rPr>
              <a:t>o</a:t>
            </a:r>
            <a:r>
              <a:rPr sz="2800" spc="-20" dirty="0">
                <a:solidFill>
                  <a:srgbClr val="F9F6C7"/>
                </a:solidFill>
              </a:rPr>
              <a:t>g</a:t>
            </a:r>
            <a:r>
              <a:rPr sz="2800" spc="-5" dirty="0">
                <a:solidFill>
                  <a:srgbClr val="F9F6C7"/>
                </a:solidFill>
              </a:rPr>
              <a:t>ic</a:t>
            </a:r>
            <a:endParaRPr sz="2800"/>
          </a:p>
        </p:txBody>
      </p:sp>
      <p:sp>
        <p:nvSpPr>
          <p:cNvPr id="1048626" name="object 3"/>
          <p:cNvSpPr/>
          <p:nvPr/>
        </p:nvSpPr>
        <p:spPr>
          <a:xfrm>
            <a:off x="4522470" y="3888740"/>
            <a:ext cx="3140710" cy="205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07890"/>
            <a:r>
              <a:rPr spc="-10" dirty="0"/>
              <a:t>T</a:t>
            </a:r>
            <a:r>
              <a:rPr spc="-15" dirty="0"/>
              <a:t>h</a:t>
            </a:r>
            <a:r>
              <a:rPr spc="-5" dirty="0"/>
              <a:t>e</a:t>
            </a:r>
            <a:r>
              <a:rPr dirty="0"/>
              <a:t> </a:t>
            </a:r>
            <a:r>
              <a:rPr spc="-5" dirty="0">
                <a:latin typeface="Consolas"/>
                <a:cs typeface="Consolas"/>
              </a:rPr>
              <a:t>if</a:t>
            </a:r>
            <a:r>
              <a:rPr spc="-1380" dirty="0">
                <a:latin typeface="Consolas"/>
                <a:cs typeface="Consolas"/>
              </a:rPr>
              <a:t> </a:t>
            </a:r>
            <a:r>
              <a:rPr dirty="0"/>
              <a:t>S</a:t>
            </a:r>
            <a:r>
              <a:rPr spc="-10" dirty="0"/>
              <a:t>t</a:t>
            </a:r>
            <a:r>
              <a:rPr spc="-15" dirty="0"/>
              <a:t>a</a:t>
            </a:r>
            <a:r>
              <a:rPr spc="-10" dirty="0"/>
              <a:t>t</a:t>
            </a:r>
            <a:r>
              <a:rPr spc="-5" dirty="0"/>
              <a:t>e</a:t>
            </a:r>
            <a:r>
              <a:rPr dirty="0"/>
              <a:t>m</a:t>
            </a:r>
            <a:r>
              <a:rPr spc="-5" dirty="0"/>
              <a:t>en</a:t>
            </a:r>
            <a:r>
              <a:rPr dirty="0"/>
              <a:t>t</a:t>
            </a:r>
          </a:p>
        </p:txBody>
      </p:sp>
      <p:sp>
        <p:nvSpPr>
          <p:cNvPr id="1048628" name="object 3"/>
          <p:cNvSpPr txBox="1"/>
          <p:nvPr/>
        </p:nvSpPr>
        <p:spPr>
          <a:xfrm>
            <a:off x="914400" y="1198919"/>
            <a:ext cx="9601199" cy="2969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ti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state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endParaRPr sz="3200" dirty="0">
              <a:latin typeface="Corbel"/>
              <a:cs typeface="Corbel"/>
            </a:endParaRPr>
          </a:p>
          <a:p>
            <a:pPr marL="294640" indent="-281940"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Enab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y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to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tes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endParaRPr sz="3200" dirty="0">
              <a:latin typeface="Corbel"/>
              <a:cs typeface="Corbel"/>
            </a:endParaRPr>
          </a:p>
          <a:p>
            <a:pPr marL="294640" marR="527685" indent="-281940">
              <a:lnSpc>
                <a:spcPct val="102099"/>
              </a:lnSpc>
              <a:spcBef>
                <a:spcPts val="118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Br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nch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o d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rts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co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 de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g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res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endParaRPr sz="3200" dirty="0">
              <a:latin typeface="Corbel"/>
              <a:cs typeface="Corbel"/>
            </a:endParaRPr>
          </a:p>
          <a:p>
            <a:pPr marL="294640" indent="-281940">
              <a:spcBef>
                <a:spcPts val="126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p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f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m of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D9ECF1"/>
                </a:solidFill>
                <a:latin typeface="Consolas"/>
                <a:cs typeface="Consolas"/>
              </a:rPr>
              <a:t>if</a:t>
            </a:r>
            <a:r>
              <a:rPr sz="3200" b="1" spc="-1095" dirty="0">
                <a:solidFill>
                  <a:srgbClr val="D9ECF1"/>
                </a:solidFill>
                <a:latin typeface="Consolas"/>
                <a:cs typeface="Consolas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ent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1048629" name="object 4"/>
          <p:cNvSpPr/>
          <p:nvPr/>
        </p:nvSpPr>
        <p:spPr>
          <a:xfrm>
            <a:off x="2352039" y="4419600"/>
            <a:ext cx="7489190" cy="1313180"/>
          </a:xfrm>
          <a:custGeom>
            <a:avLst/>
            <a:gdLst/>
            <a:ahLst/>
            <a:cxnLst/>
            <a:rect l="l" t="t" r="r" b="b"/>
            <a:pathLst>
              <a:path w="7489190" h="1313179">
                <a:moveTo>
                  <a:pt x="0" y="0"/>
                </a:moveTo>
                <a:lnTo>
                  <a:pt x="7489189" y="0"/>
                </a:lnTo>
                <a:lnTo>
                  <a:pt x="7489189" y="1313180"/>
                </a:lnTo>
                <a:lnTo>
                  <a:pt x="0" y="131318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0" name="object 5"/>
          <p:cNvSpPr/>
          <p:nvPr/>
        </p:nvSpPr>
        <p:spPr>
          <a:xfrm>
            <a:off x="2352039" y="4419600"/>
            <a:ext cx="7489190" cy="1313180"/>
          </a:xfrm>
          <a:custGeom>
            <a:avLst/>
            <a:gdLst/>
            <a:ahLst/>
            <a:cxnLst/>
            <a:rect l="l" t="t" r="r" b="b"/>
            <a:pathLst>
              <a:path w="7489190" h="1313179">
                <a:moveTo>
                  <a:pt x="3743960" y="1313180"/>
                </a:moveTo>
                <a:lnTo>
                  <a:pt x="0" y="1313180"/>
                </a:lnTo>
                <a:lnTo>
                  <a:pt x="0" y="0"/>
                </a:lnTo>
                <a:lnTo>
                  <a:pt x="7489189" y="0"/>
                </a:lnTo>
                <a:lnTo>
                  <a:pt x="7489189" y="1313180"/>
                </a:lnTo>
                <a:lnTo>
                  <a:pt x="3743960" y="1313180"/>
                </a:lnTo>
                <a:close/>
              </a:path>
            </a:pathLst>
          </a:custGeom>
          <a:ln w="12579">
            <a:solidFill>
              <a:srgbClr val="8FC9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1" name="object 6"/>
          <p:cNvSpPr txBox="1"/>
          <p:nvPr/>
        </p:nvSpPr>
        <p:spPr>
          <a:xfrm>
            <a:off x="2352039" y="4419600"/>
            <a:ext cx="748919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if</a:t>
            </a:r>
            <a:r>
              <a:rPr sz="2000" b="1" spc="1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(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c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nd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ti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o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n)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8953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651510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at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e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me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n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sz="2000" b="1" dirty="0">
                <a:solidFill>
                  <a:schemeClr val="bg1"/>
                </a:solidFill>
                <a:latin typeface="Consolas"/>
                <a:cs typeface="Consolas"/>
              </a:rPr>
              <a:t>s</a:t>
            </a:r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;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marL="89535"/>
            <a:r>
              <a:rPr sz="2000" b="1" spc="-5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sz="20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48632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37340" y="6536006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/>
            <a:fld id="{81D60167-4931-47E6-BA6A-407CBD079E47}" type="slidenum">
              <a:rPr dirty="0"/>
              <a:pPr marL="9017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2930"/>
            <a:r>
              <a:rPr dirty="0"/>
              <a:t>C</a:t>
            </a:r>
            <a:r>
              <a:rPr spc="-10" dirty="0"/>
              <a:t>o</a:t>
            </a:r>
            <a:r>
              <a:rPr spc="-5" dirty="0"/>
              <a:t>nd</a:t>
            </a:r>
            <a:r>
              <a:rPr spc="-10" dirty="0"/>
              <a:t>i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  <a:r>
              <a:rPr spc="10" dirty="0"/>
              <a:t> </a:t>
            </a:r>
            <a:r>
              <a:rPr spc="-15" dirty="0"/>
              <a:t>a</a:t>
            </a:r>
            <a:r>
              <a:rPr spc="-5" dirty="0"/>
              <a:t>nd</a:t>
            </a:r>
            <a:r>
              <a:rPr spc="5" dirty="0"/>
              <a:t> </a:t>
            </a:r>
            <a:r>
              <a:rPr dirty="0"/>
              <a:t>S</a:t>
            </a:r>
            <a:r>
              <a:rPr spc="-10" dirty="0"/>
              <a:t>t</a:t>
            </a:r>
            <a:r>
              <a:rPr spc="-15" dirty="0"/>
              <a:t>a</a:t>
            </a:r>
            <a:r>
              <a:rPr spc="-10" dirty="0"/>
              <a:t>t</a:t>
            </a:r>
            <a:r>
              <a:rPr spc="-5" dirty="0"/>
              <a:t>e</a:t>
            </a:r>
            <a:r>
              <a:rPr dirty="0"/>
              <a:t>m</a:t>
            </a:r>
            <a:r>
              <a:rPr spc="-5" dirty="0"/>
              <a:t>en</a:t>
            </a:r>
            <a:r>
              <a:rPr dirty="0"/>
              <a:t>t</a:t>
            </a:r>
          </a:p>
        </p:txBody>
      </p:sp>
      <p:sp>
        <p:nvSpPr>
          <p:cNvPr id="1048634" name="object 3"/>
          <p:cNvSpPr txBox="1"/>
          <p:nvPr/>
        </p:nvSpPr>
        <p:spPr>
          <a:xfrm>
            <a:off x="1830070" y="1122719"/>
            <a:ext cx="8204834" cy="5605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e: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v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27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gica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p</a:t>
            </a:r>
            <a:r>
              <a:rPr sz="3200" b="1" spc="-1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27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200" b="1" spc="5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mp</a:t>
            </a:r>
            <a:r>
              <a:rPr sz="32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press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ion</a:t>
            </a:r>
            <a:endParaRPr sz="3200">
              <a:latin typeface="Corbel"/>
              <a:cs typeface="Corbel"/>
            </a:endParaRPr>
          </a:p>
          <a:p>
            <a:pPr marL="294640" marR="5080" indent="-281940">
              <a:lnSpc>
                <a:spcPct val="101800"/>
              </a:lnSpc>
              <a:spcBef>
                <a:spcPts val="120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nt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ger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r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(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ke 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C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/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++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)</a:t>
            </a:r>
            <a:endParaRPr sz="3200">
              <a:latin typeface="Corbel"/>
              <a:cs typeface="Corbel"/>
            </a:endParaRPr>
          </a:p>
          <a:p>
            <a:pPr marL="294640" indent="-281940">
              <a:spcBef>
                <a:spcPts val="1270"/>
              </a:spcBef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m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b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27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ng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200" b="1" spc="-1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200" b="1" spc="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2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em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en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d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ng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 w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ith a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se</a:t>
            </a:r>
            <a:r>
              <a:rPr sz="3200" b="1" spc="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ock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200" b="1" spc="-1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l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sed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200" b="1" spc="5" dirty="0">
                <a:solidFill>
                  <a:srgbClr val="EAFFC1"/>
                </a:solidFill>
                <a:latin typeface="Corbel"/>
                <a:cs typeface="Corbel"/>
              </a:rPr>
              <a:t>b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r</a:t>
            </a:r>
            <a:r>
              <a:rPr sz="3200" b="1" spc="-15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200" b="1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200" b="1" spc="-5" dirty="0">
                <a:solidFill>
                  <a:srgbClr val="EAFFC1"/>
                </a:solidFill>
                <a:latin typeface="Corbel"/>
                <a:cs typeface="Corbel"/>
              </a:rPr>
              <a:t>es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48635" name="object 4"/>
          <p:cNvSpPr/>
          <p:nvPr/>
        </p:nvSpPr>
        <p:spPr>
          <a:xfrm>
            <a:off x="8157209" y="1145539"/>
            <a:ext cx="21336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6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658600" y="6536006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/>
            <a:fld id="{81D60167-4931-47E6-BA6A-407CBD079E47}" type="slidenum">
              <a:rPr dirty="0"/>
              <a:pPr marL="9017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0"/>
            <a:r>
              <a:rPr spc="-5" dirty="0"/>
              <a:t>Ho</a:t>
            </a:r>
            <a:r>
              <a:rPr dirty="0"/>
              <a:t>w </a:t>
            </a:r>
            <a:r>
              <a:rPr spc="-5" dirty="0"/>
              <a:t>I</a:t>
            </a:r>
            <a:r>
              <a:rPr dirty="0"/>
              <a:t>t</a:t>
            </a:r>
            <a:r>
              <a:rPr spc="5" dirty="0"/>
              <a:t> </a:t>
            </a:r>
            <a:r>
              <a:rPr spc="-10" dirty="0"/>
              <a:t>Wo</a:t>
            </a:r>
            <a:r>
              <a:rPr spc="-15" dirty="0"/>
              <a:t>r</a:t>
            </a:r>
            <a:r>
              <a:rPr spc="-5" dirty="0"/>
              <a:t>ks?</a:t>
            </a:r>
          </a:p>
        </p:txBody>
      </p:sp>
      <p:sp>
        <p:nvSpPr>
          <p:cNvPr id="1048638" name="object 3"/>
          <p:cNvSpPr txBox="1"/>
          <p:nvPr/>
        </p:nvSpPr>
        <p:spPr>
          <a:xfrm>
            <a:off x="1944370" y="4691420"/>
            <a:ext cx="6779259" cy="1749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buClr>
                <a:srgbClr val="B4DAE4"/>
              </a:buClr>
              <a:buSzPct val="68750"/>
              <a:buFont typeface="Wingdings 2"/>
              <a:buChar char=""/>
              <a:tabLst>
                <a:tab pos="294640" algn="l"/>
              </a:tabLst>
            </a:pP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spc="-20" dirty="0">
                <a:solidFill>
                  <a:srgbClr val="EAFFD1"/>
                </a:solidFill>
                <a:latin typeface="Corbel"/>
                <a:cs typeface="Corbel"/>
              </a:rPr>
              <a:t>h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10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c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it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i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o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n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 i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 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v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3200" b="1" spc="5" dirty="0">
                <a:solidFill>
                  <a:srgbClr val="EAFFD1"/>
                </a:solidFill>
                <a:latin typeface="Corbel"/>
                <a:cs typeface="Corbel"/>
              </a:rPr>
              <a:t>u</a:t>
            </a:r>
            <a:r>
              <a:rPr sz="3200" b="1" spc="-15" dirty="0">
                <a:solidFill>
                  <a:srgbClr val="EAFFD1"/>
                </a:solidFill>
                <a:latin typeface="Corbel"/>
                <a:cs typeface="Corbel"/>
              </a:rPr>
              <a:t>a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3200" b="1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r>
              <a:rPr sz="3200" b="1" spc="-5" dirty="0">
                <a:solidFill>
                  <a:srgbClr val="EAFFD1"/>
                </a:solidFill>
                <a:latin typeface="Corbel"/>
                <a:cs typeface="Corbel"/>
              </a:rPr>
              <a:t>d</a:t>
            </a:r>
            <a:endParaRPr sz="3200">
              <a:latin typeface="Corbel"/>
              <a:cs typeface="Corbel"/>
            </a:endParaRPr>
          </a:p>
          <a:p>
            <a:pPr marL="642620" lvl="1" indent="-273050">
              <a:spcBef>
                <a:spcPts val="128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ru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e,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tat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n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10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x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c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u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endParaRPr sz="3000">
              <a:latin typeface="Corbel"/>
              <a:cs typeface="Corbel"/>
            </a:endParaRPr>
          </a:p>
          <a:p>
            <a:pPr marL="642620" lvl="1" indent="-273050">
              <a:spcBef>
                <a:spcPts val="1260"/>
              </a:spcBef>
              <a:buClr>
                <a:srgbClr val="8ED500"/>
              </a:buClr>
              <a:buFont typeface="Wingdings 2"/>
              <a:buChar char=""/>
              <a:tabLst>
                <a:tab pos="642620" algn="l"/>
              </a:tabLst>
            </a:pP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5" dirty="0">
                <a:solidFill>
                  <a:srgbClr val="EAFFC1"/>
                </a:solidFill>
                <a:latin typeface="Corbel"/>
                <a:cs typeface="Corbel"/>
              </a:rPr>
              <a:t>f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a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ls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e,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he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tat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m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nt 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is</a:t>
            </a:r>
            <a:r>
              <a:rPr sz="3000" b="1" dirty="0">
                <a:solidFill>
                  <a:srgbClr val="EAFFC1"/>
                </a:solidFill>
                <a:latin typeface="Corbel"/>
                <a:cs typeface="Corbel"/>
              </a:rPr>
              <a:t> s</a:t>
            </a:r>
            <a:r>
              <a:rPr sz="3000" b="1" spc="-10" dirty="0">
                <a:solidFill>
                  <a:srgbClr val="EAFFC1"/>
                </a:solidFill>
                <a:latin typeface="Corbel"/>
                <a:cs typeface="Corbel"/>
              </a:rPr>
              <a:t>k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i</a:t>
            </a:r>
            <a:r>
              <a:rPr sz="3000" b="1" spc="-15" dirty="0">
                <a:solidFill>
                  <a:srgbClr val="EAFFC1"/>
                </a:solidFill>
                <a:latin typeface="Corbel"/>
                <a:cs typeface="Corbel"/>
              </a:rPr>
              <a:t>pp</a:t>
            </a:r>
            <a:r>
              <a:rPr sz="3000" b="1" spc="-5" dirty="0">
                <a:solidFill>
                  <a:srgbClr val="EAFFC1"/>
                </a:solidFill>
                <a:latin typeface="Corbel"/>
                <a:cs typeface="Corbel"/>
              </a:rPr>
              <a:t>ed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048639" name="object 4"/>
          <p:cNvSpPr/>
          <p:nvPr/>
        </p:nvSpPr>
        <p:spPr>
          <a:xfrm>
            <a:off x="3657600" y="1483360"/>
            <a:ext cx="3888740" cy="1151890"/>
          </a:xfrm>
          <a:custGeom>
            <a:avLst/>
            <a:gdLst/>
            <a:ahLst/>
            <a:cxnLst/>
            <a:rect l="l" t="t" r="r" b="b"/>
            <a:pathLst>
              <a:path w="3888740" h="1151889">
                <a:moveTo>
                  <a:pt x="1944370" y="0"/>
                </a:moveTo>
                <a:lnTo>
                  <a:pt x="0" y="576579"/>
                </a:lnTo>
                <a:lnTo>
                  <a:pt x="1944370" y="1151889"/>
                </a:lnTo>
                <a:lnTo>
                  <a:pt x="3888740" y="576579"/>
                </a:lnTo>
                <a:lnTo>
                  <a:pt x="194437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0" name="object 5"/>
          <p:cNvSpPr/>
          <p:nvPr/>
        </p:nvSpPr>
        <p:spPr>
          <a:xfrm>
            <a:off x="3657600" y="1483360"/>
            <a:ext cx="3888740" cy="1151890"/>
          </a:xfrm>
          <a:custGeom>
            <a:avLst/>
            <a:gdLst/>
            <a:ahLst/>
            <a:cxnLst/>
            <a:rect l="l" t="t" r="r" b="b"/>
            <a:pathLst>
              <a:path w="3888740" h="1151889">
                <a:moveTo>
                  <a:pt x="0" y="576579"/>
                </a:moveTo>
                <a:lnTo>
                  <a:pt x="1944370" y="0"/>
                </a:lnTo>
                <a:lnTo>
                  <a:pt x="3888740" y="576579"/>
                </a:lnTo>
                <a:lnTo>
                  <a:pt x="1944370" y="1151889"/>
                </a:lnTo>
                <a:lnTo>
                  <a:pt x="0" y="576579"/>
                </a:lnTo>
                <a:close/>
              </a:path>
            </a:pathLst>
          </a:custGeom>
          <a:ln w="25518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1" name="object 6"/>
          <p:cNvSpPr/>
          <p:nvPr/>
        </p:nvSpPr>
        <p:spPr>
          <a:xfrm>
            <a:off x="5537200" y="2868929"/>
            <a:ext cx="127000" cy="128270"/>
          </a:xfrm>
          <a:custGeom>
            <a:avLst/>
            <a:gdLst/>
            <a:ahLst/>
            <a:cxnLst/>
            <a:rect l="l" t="t" r="r" b="b"/>
            <a:pathLst>
              <a:path w="127000" h="128269">
                <a:moveTo>
                  <a:pt x="127000" y="0"/>
                </a:moveTo>
                <a:lnTo>
                  <a:pt x="0" y="0"/>
                </a:lnTo>
                <a:lnTo>
                  <a:pt x="63500" y="128270"/>
                </a:lnTo>
                <a:lnTo>
                  <a:pt x="12700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2" name="object 7"/>
          <p:cNvSpPr/>
          <p:nvPr/>
        </p:nvSpPr>
        <p:spPr>
          <a:xfrm>
            <a:off x="5600700" y="2636521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2540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3" name="object 8"/>
          <p:cNvSpPr/>
          <p:nvPr/>
        </p:nvSpPr>
        <p:spPr>
          <a:xfrm>
            <a:off x="4305300" y="2997200"/>
            <a:ext cx="2519680" cy="718820"/>
          </a:xfrm>
          <a:custGeom>
            <a:avLst/>
            <a:gdLst/>
            <a:ahLst/>
            <a:cxnLst/>
            <a:rect l="l" t="t" r="r" b="b"/>
            <a:pathLst>
              <a:path w="2519679" h="718820">
                <a:moveTo>
                  <a:pt x="0" y="0"/>
                </a:moveTo>
                <a:lnTo>
                  <a:pt x="2519679" y="0"/>
                </a:lnTo>
                <a:lnTo>
                  <a:pt x="2519679" y="718819"/>
                </a:lnTo>
                <a:lnTo>
                  <a:pt x="0" y="718819"/>
                </a:lnTo>
                <a:lnTo>
                  <a:pt x="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4" name="object 9"/>
          <p:cNvSpPr/>
          <p:nvPr/>
        </p:nvSpPr>
        <p:spPr>
          <a:xfrm>
            <a:off x="4305300" y="2997200"/>
            <a:ext cx="2519680" cy="718820"/>
          </a:xfrm>
          <a:custGeom>
            <a:avLst/>
            <a:gdLst/>
            <a:ahLst/>
            <a:cxnLst/>
            <a:rect l="l" t="t" r="r" b="b"/>
            <a:pathLst>
              <a:path w="2519679" h="718820">
                <a:moveTo>
                  <a:pt x="0" y="0"/>
                </a:moveTo>
                <a:lnTo>
                  <a:pt x="2519679" y="0"/>
                </a:lnTo>
                <a:lnTo>
                  <a:pt x="2519679" y="718819"/>
                </a:lnTo>
                <a:lnTo>
                  <a:pt x="0" y="71881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518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5" name="object 10"/>
          <p:cNvSpPr txBox="1"/>
          <p:nvPr/>
        </p:nvSpPr>
        <p:spPr>
          <a:xfrm>
            <a:off x="4837429" y="2645914"/>
            <a:ext cx="1455420" cy="941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/>
            <a:r>
              <a:rPr sz="2200" b="1" spc="-10" dirty="0">
                <a:solidFill>
                  <a:srgbClr val="EAFFD1"/>
                </a:solidFill>
                <a:latin typeface="Corbel"/>
                <a:cs typeface="Corbel"/>
              </a:rPr>
              <a:t>t</a:t>
            </a:r>
            <a:r>
              <a:rPr sz="2200" b="1" spc="-5" dirty="0">
                <a:solidFill>
                  <a:srgbClr val="EAFFD1"/>
                </a:solidFill>
                <a:latin typeface="Corbel"/>
                <a:cs typeface="Corbel"/>
              </a:rPr>
              <a:t>rue</a:t>
            </a:r>
            <a:endParaRPr sz="2200" dirty="0">
              <a:latin typeface="Corbel"/>
              <a:cs typeface="Corbel"/>
            </a:endParaRPr>
          </a:p>
          <a:p>
            <a:pPr marL="12700">
              <a:spcBef>
                <a:spcPts val="1690"/>
              </a:spcBef>
            </a:pPr>
            <a:r>
              <a:rPr sz="2500" b="1" spc="-5" dirty="0">
                <a:solidFill>
                  <a:schemeClr val="bg1"/>
                </a:solidFill>
                <a:latin typeface="Corbel"/>
                <a:cs typeface="Corbel"/>
              </a:rPr>
              <a:t>s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t</a:t>
            </a:r>
            <a:r>
              <a:rPr sz="2500" b="1" spc="-15" dirty="0">
                <a:solidFill>
                  <a:schemeClr val="bg1"/>
                </a:solidFill>
                <a:latin typeface="Corbel"/>
                <a:cs typeface="Corbel"/>
              </a:rPr>
              <a:t>a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t</a:t>
            </a:r>
            <a:r>
              <a:rPr sz="2500" b="1" spc="-10" dirty="0">
                <a:solidFill>
                  <a:schemeClr val="bg1"/>
                </a:solidFill>
                <a:latin typeface="Corbel"/>
                <a:cs typeface="Corbel"/>
              </a:rPr>
              <a:t>eme</a:t>
            </a:r>
            <a:r>
              <a:rPr sz="2500" b="1" spc="-15" dirty="0">
                <a:solidFill>
                  <a:schemeClr val="bg1"/>
                </a:solidFill>
                <a:latin typeface="Corbel"/>
                <a:cs typeface="Corbel"/>
              </a:rPr>
              <a:t>n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t</a:t>
            </a:r>
            <a:endParaRPr sz="25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1048646" name="object 11"/>
          <p:cNvSpPr txBox="1"/>
          <p:nvPr/>
        </p:nvSpPr>
        <p:spPr>
          <a:xfrm>
            <a:off x="4940300" y="1908921"/>
            <a:ext cx="132334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500" b="1" spc="-10" dirty="0">
                <a:solidFill>
                  <a:schemeClr val="bg1"/>
                </a:solidFill>
                <a:latin typeface="Corbel"/>
                <a:cs typeface="Corbel"/>
              </a:rPr>
              <a:t>co</a:t>
            </a:r>
            <a:r>
              <a:rPr sz="2500" b="1" spc="-15" dirty="0">
                <a:solidFill>
                  <a:schemeClr val="bg1"/>
                </a:solidFill>
                <a:latin typeface="Corbel"/>
                <a:cs typeface="Corbel"/>
              </a:rPr>
              <a:t>n</a:t>
            </a:r>
            <a:r>
              <a:rPr sz="2500" b="1" dirty="0">
                <a:solidFill>
                  <a:schemeClr val="bg1"/>
                </a:solidFill>
                <a:latin typeface="Corbel"/>
                <a:cs typeface="Corbel"/>
              </a:rPr>
              <a:t>d</a:t>
            </a:r>
            <a:r>
              <a:rPr sz="2500" b="1" spc="-5" dirty="0">
                <a:solidFill>
                  <a:schemeClr val="bg1"/>
                </a:solidFill>
                <a:latin typeface="Corbel"/>
                <a:cs typeface="Corbel"/>
              </a:rPr>
              <a:t>it</a:t>
            </a:r>
            <a:r>
              <a:rPr sz="2500" b="1" spc="-10" dirty="0">
                <a:solidFill>
                  <a:schemeClr val="bg1"/>
                </a:solidFill>
                <a:latin typeface="Corbel"/>
                <a:cs typeface="Corbel"/>
              </a:rPr>
              <a:t>io</a:t>
            </a:r>
            <a:r>
              <a:rPr sz="2500" b="1" spc="-5" dirty="0">
                <a:solidFill>
                  <a:schemeClr val="bg1"/>
                </a:solidFill>
                <a:latin typeface="Corbel"/>
                <a:cs typeface="Corbel"/>
              </a:rPr>
              <a:t>n</a:t>
            </a:r>
            <a:endParaRPr sz="25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1048647" name="object 12"/>
          <p:cNvSpPr/>
          <p:nvPr/>
        </p:nvSpPr>
        <p:spPr>
          <a:xfrm>
            <a:off x="5537200" y="4138929"/>
            <a:ext cx="127000" cy="128270"/>
          </a:xfrm>
          <a:custGeom>
            <a:avLst/>
            <a:gdLst/>
            <a:ahLst/>
            <a:cxnLst/>
            <a:rect l="l" t="t" r="r" b="b"/>
            <a:pathLst>
              <a:path w="127000" h="128270">
                <a:moveTo>
                  <a:pt x="127000" y="0"/>
                </a:moveTo>
                <a:lnTo>
                  <a:pt x="0" y="0"/>
                </a:lnTo>
                <a:lnTo>
                  <a:pt x="63500" y="128270"/>
                </a:lnTo>
                <a:lnTo>
                  <a:pt x="12700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8" name="object 13"/>
          <p:cNvSpPr/>
          <p:nvPr/>
        </p:nvSpPr>
        <p:spPr>
          <a:xfrm>
            <a:off x="5600700" y="3716021"/>
            <a:ext cx="0" cy="448309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309"/>
                </a:lnTo>
              </a:path>
            </a:pathLst>
          </a:custGeom>
          <a:ln w="2540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9" name="object 14"/>
          <p:cNvSpPr/>
          <p:nvPr/>
        </p:nvSpPr>
        <p:spPr>
          <a:xfrm>
            <a:off x="5598159" y="3858259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70" h="128270">
                <a:moveTo>
                  <a:pt x="128269" y="0"/>
                </a:moveTo>
                <a:lnTo>
                  <a:pt x="0" y="63500"/>
                </a:lnTo>
                <a:lnTo>
                  <a:pt x="128269" y="128269"/>
                </a:lnTo>
                <a:lnTo>
                  <a:pt x="128269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0" name="object 15"/>
          <p:cNvSpPr/>
          <p:nvPr/>
        </p:nvSpPr>
        <p:spPr>
          <a:xfrm>
            <a:off x="5701029" y="3921759"/>
            <a:ext cx="2576830" cy="0"/>
          </a:xfrm>
          <a:custGeom>
            <a:avLst/>
            <a:gdLst/>
            <a:ahLst/>
            <a:cxnLst/>
            <a:rect l="l" t="t" r="r" b="b"/>
            <a:pathLst>
              <a:path w="2576829">
                <a:moveTo>
                  <a:pt x="0" y="0"/>
                </a:moveTo>
                <a:lnTo>
                  <a:pt x="2576829" y="0"/>
                </a:lnTo>
              </a:path>
            </a:pathLst>
          </a:custGeom>
          <a:ln w="2540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1" name="object 16"/>
          <p:cNvSpPr/>
          <p:nvPr/>
        </p:nvSpPr>
        <p:spPr>
          <a:xfrm>
            <a:off x="7487920" y="2062479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79" y="0"/>
                </a:lnTo>
              </a:path>
            </a:pathLst>
          </a:custGeom>
          <a:ln w="25518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2" name="object 17"/>
          <p:cNvSpPr txBox="1"/>
          <p:nvPr/>
        </p:nvSpPr>
        <p:spPr>
          <a:xfrm>
            <a:off x="7620000" y="1750563"/>
            <a:ext cx="59309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200" b="1" spc="-5" dirty="0">
                <a:solidFill>
                  <a:srgbClr val="EAFFD1"/>
                </a:solidFill>
                <a:latin typeface="Corbel"/>
                <a:cs typeface="Corbel"/>
              </a:rPr>
              <a:t>fa</a:t>
            </a:r>
            <a:r>
              <a:rPr sz="2200" b="1" spc="-10" dirty="0">
                <a:solidFill>
                  <a:srgbClr val="EAFFD1"/>
                </a:solidFill>
                <a:latin typeface="Corbel"/>
                <a:cs typeface="Corbel"/>
              </a:rPr>
              <a:t>l</a:t>
            </a:r>
            <a:r>
              <a:rPr sz="2200" b="1" dirty="0">
                <a:solidFill>
                  <a:srgbClr val="EAFFD1"/>
                </a:solidFill>
                <a:latin typeface="Corbel"/>
                <a:cs typeface="Corbel"/>
              </a:rPr>
              <a:t>s</a:t>
            </a:r>
            <a:r>
              <a:rPr sz="2200" b="1" spc="-5" dirty="0">
                <a:solidFill>
                  <a:srgbClr val="EAFFD1"/>
                </a:solidFill>
                <a:latin typeface="Corbel"/>
                <a:cs typeface="Corbel"/>
              </a:rPr>
              <a:t>e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1048653" name="object 18"/>
          <p:cNvSpPr/>
          <p:nvPr/>
        </p:nvSpPr>
        <p:spPr>
          <a:xfrm>
            <a:off x="5537200" y="1357630"/>
            <a:ext cx="127000" cy="128270"/>
          </a:xfrm>
          <a:custGeom>
            <a:avLst/>
            <a:gdLst/>
            <a:ahLst/>
            <a:cxnLst/>
            <a:rect l="l" t="t" r="r" b="b"/>
            <a:pathLst>
              <a:path w="127000" h="128269">
                <a:moveTo>
                  <a:pt x="127000" y="0"/>
                </a:moveTo>
                <a:lnTo>
                  <a:pt x="0" y="0"/>
                </a:lnTo>
                <a:lnTo>
                  <a:pt x="63500" y="128270"/>
                </a:lnTo>
                <a:lnTo>
                  <a:pt x="127000" y="0"/>
                </a:lnTo>
                <a:close/>
              </a:path>
            </a:pathLst>
          </a:custGeom>
          <a:solidFill>
            <a:srgbClr val="D9E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4" name="object 19"/>
          <p:cNvSpPr/>
          <p:nvPr/>
        </p:nvSpPr>
        <p:spPr>
          <a:xfrm>
            <a:off x="5600700" y="990600"/>
            <a:ext cx="0" cy="392430"/>
          </a:xfrm>
          <a:custGeom>
            <a:avLst/>
            <a:gdLst/>
            <a:ahLst/>
            <a:cxnLst/>
            <a:rect l="l" t="t" r="r" b="b"/>
            <a:pathLst>
              <a:path h="392430">
                <a:moveTo>
                  <a:pt x="0" y="0"/>
                </a:moveTo>
                <a:lnTo>
                  <a:pt x="0" y="392429"/>
                </a:lnTo>
              </a:path>
            </a:pathLst>
          </a:custGeom>
          <a:ln w="25400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5" name="object 20"/>
          <p:cNvSpPr/>
          <p:nvPr/>
        </p:nvSpPr>
        <p:spPr>
          <a:xfrm>
            <a:off x="8266430" y="2061210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79"/>
                </a:lnTo>
              </a:path>
            </a:pathLst>
          </a:custGeom>
          <a:ln w="25518">
            <a:solidFill>
              <a:srgbClr val="D9E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56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11582400" y="6366729"/>
            <a:ext cx="253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/>
            <a:fld id="{81D60167-4931-47E6-BA6A-407CBD079E47}" type="slidenum">
              <a:rPr dirty="0"/>
              <a:pPr marL="9017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5B1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1415</Words>
  <Application>Microsoft Office PowerPoint</Application>
  <PresentationFormat>Custom</PresentationFormat>
  <Paragraphs>316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Conditional Statements</vt:lpstr>
      <vt:lpstr>Table of Contents</vt:lpstr>
      <vt:lpstr>Slide 3</vt:lpstr>
      <vt:lpstr>Comparison Operators</vt:lpstr>
      <vt:lpstr>Logical Operators</vt:lpstr>
      <vt:lpstr>if and if-else Implementing Conditional Logic</vt:lpstr>
      <vt:lpstr>The if Statement</vt:lpstr>
      <vt:lpstr>Condition and Statement</vt:lpstr>
      <vt:lpstr>How It Works?</vt:lpstr>
      <vt:lpstr>The if Statement – Example</vt:lpstr>
      <vt:lpstr>Slide 11</vt:lpstr>
      <vt:lpstr>The if-else Statement</vt:lpstr>
      <vt:lpstr>How It Works ?</vt:lpstr>
      <vt:lpstr>if-else Statement – Example</vt:lpstr>
      <vt:lpstr>Slide 15</vt:lpstr>
      <vt:lpstr>Nested if Statements Creating More Complex Logic</vt:lpstr>
      <vt:lpstr>Nested if Statements</vt:lpstr>
      <vt:lpstr>Nested if – Good Practices</vt:lpstr>
      <vt:lpstr>Nested if Statements – Example</vt:lpstr>
      <vt:lpstr>Nested if Statements</vt:lpstr>
      <vt:lpstr>Multiple if-else-if-else-…</vt:lpstr>
      <vt:lpstr>Slide 22</vt:lpstr>
      <vt:lpstr>Slide 23</vt:lpstr>
      <vt:lpstr>The switch-case Statement</vt:lpstr>
      <vt:lpstr>How switch-case Works?</vt:lpstr>
      <vt:lpstr>Slide 26</vt:lpstr>
      <vt:lpstr>Using switch: Rules</vt:lpstr>
      <vt:lpstr>Multiple Labels – Example</vt:lpstr>
      <vt:lpstr>Slide 29</vt:lpstr>
      <vt:lpstr>Using switch – Good Practices</vt:lpstr>
      <vt:lpstr>Summary</vt:lpstr>
      <vt:lpstr>Conditional Statements</vt:lpstr>
      <vt:lpstr>Exercises</vt:lpstr>
      <vt:lpstr>Exercises (2)</vt:lpstr>
      <vt:lpstr>Exercises (3)</vt:lpstr>
      <vt:lpstr>Exercises (4)</vt:lpstr>
      <vt:lpstr>Exercises (5)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Statements</dc:title>
  <dc:creator>Svetlin Nakov</dc:creator>
  <cp:lastModifiedBy>My acer</cp:lastModifiedBy>
  <cp:revision>1</cp:revision>
  <dcterms:created xsi:type="dcterms:W3CDTF">2019-05-15T15:38:20Z</dcterms:created>
  <dcterms:modified xsi:type="dcterms:W3CDTF">2020-05-23T20:17:56Z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2011-06-27T00:00:00Z</vt:filetime>
  </property>
  <property fmtid="{D5CDD505-2E9C-101B-9397-08002B2CF9AE}" pid="3" name="Creator">
    <vt:lpwstr>Impress</vt:lpwstr>
  </property>
  <property fmtid="{D5CDD505-2E9C-101B-9397-08002B2CF9AE}" pid="4" name="LastSaved">
    <vt:filetime>2019-05-15T00:00:00Z</vt:filetime>
  </property>
</Properties>
</file>