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4"/>
  </p:notesMasterIdLst>
  <p:sldIdLst>
    <p:sldId id="849" r:id="rId2"/>
    <p:sldId id="850" r:id="rId3"/>
    <p:sldId id="851" r:id="rId4"/>
    <p:sldId id="852" r:id="rId5"/>
    <p:sldId id="853" r:id="rId6"/>
    <p:sldId id="854" r:id="rId7"/>
    <p:sldId id="855" r:id="rId8"/>
    <p:sldId id="856" r:id="rId9"/>
    <p:sldId id="857" r:id="rId10"/>
    <p:sldId id="858" r:id="rId11"/>
    <p:sldId id="860" r:id="rId12"/>
    <p:sldId id="861" r:id="rId13"/>
    <p:sldId id="862" r:id="rId14"/>
    <p:sldId id="863" r:id="rId15"/>
    <p:sldId id="864" r:id="rId16"/>
    <p:sldId id="865" r:id="rId17"/>
    <p:sldId id="866" r:id="rId18"/>
    <p:sldId id="867" r:id="rId19"/>
    <p:sldId id="868" r:id="rId20"/>
    <p:sldId id="869" r:id="rId21"/>
    <p:sldId id="870" r:id="rId22"/>
    <p:sldId id="871" r:id="rId23"/>
    <p:sldId id="872" r:id="rId24"/>
    <p:sldId id="873" r:id="rId25"/>
    <p:sldId id="874" r:id="rId26"/>
    <p:sldId id="875" r:id="rId27"/>
    <p:sldId id="876" r:id="rId28"/>
    <p:sldId id="877" r:id="rId29"/>
    <p:sldId id="878" r:id="rId30"/>
    <p:sldId id="879" r:id="rId31"/>
    <p:sldId id="880" r:id="rId32"/>
    <p:sldId id="881" r:id="rId33"/>
    <p:sldId id="882" r:id="rId34"/>
    <p:sldId id="883" r:id="rId35"/>
    <p:sldId id="884" r:id="rId36"/>
    <p:sldId id="885" r:id="rId37"/>
    <p:sldId id="886" r:id="rId38"/>
    <p:sldId id="887" r:id="rId39"/>
    <p:sldId id="888" r:id="rId40"/>
    <p:sldId id="889" r:id="rId41"/>
    <p:sldId id="890" r:id="rId42"/>
    <p:sldId id="891" r:id="rId43"/>
    <p:sldId id="892" r:id="rId44"/>
    <p:sldId id="893" r:id="rId45"/>
    <p:sldId id="894" r:id="rId46"/>
    <p:sldId id="895" r:id="rId47"/>
    <p:sldId id="896" r:id="rId48"/>
    <p:sldId id="897" r:id="rId49"/>
    <p:sldId id="898" r:id="rId50"/>
    <p:sldId id="899" r:id="rId51"/>
    <p:sldId id="900" r:id="rId52"/>
    <p:sldId id="901" r:id="rId53"/>
    <p:sldId id="902" r:id="rId54"/>
    <p:sldId id="903" r:id="rId55"/>
    <p:sldId id="904" r:id="rId56"/>
    <p:sldId id="905" r:id="rId57"/>
    <p:sldId id="906" r:id="rId58"/>
    <p:sldId id="907" r:id="rId59"/>
    <p:sldId id="908" r:id="rId60"/>
    <p:sldId id="909" r:id="rId61"/>
    <p:sldId id="910" r:id="rId62"/>
    <p:sldId id="911" r:id="rId6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86" y="-9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905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EB00E-E6B6-4675-84A0-A8D5CFAA6132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104905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4905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5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905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D4A40-A765-4C20-B114-F6221DA1E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D4A40-A765-4C20-B114-F6221DA1EC9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D4A40-A765-4C20-B114-F6221DA1EC9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Holder 2"/>
          <p:cNvSpPr>
            <a:spLocks noGrp="1"/>
          </p:cNvSpPr>
          <p:nvPr>
            <p:ph type="ctrTitle"/>
          </p:nvPr>
        </p:nvSpPr>
        <p:spPr>
          <a:xfrm>
            <a:off x="1579881" y="1489930"/>
            <a:ext cx="9032239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609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610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611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4AAD-EB2F-4930-A918-581A45316C34}" type="datetime1">
              <a:rPr lang="en-US" smtClean="0"/>
              <a:pPr/>
              <a:t>5/25/2020</a:t>
            </a:fld>
            <a:endParaRPr lang="en-US"/>
          </a:p>
        </p:txBody>
      </p:sp>
      <p:sp>
        <p:nvSpPr>
          <p:cNvPr id="1048612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586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8BF3F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1048587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588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CAB62-BDA5-4499-BF2B-C7AB19DD406A}" type="datetime1">
              <a:rPr lang="en-US" smtClean="0"/>
              <a:pPr/>
              <a:t>5/25/2020</a:t>
            </a:fld>
            <a:endParaRPr lang="en-US"/>
          </a:p>
        </p:txBody>
      </p:sp>
      <p:sp>
        <p:nvSpPr>
          <p:cNvPr id="1048589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6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9047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9048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9049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9050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4C9D2-7B44-40C3-93C9-1E7EC259D1A3}" type="datetime1">
              <a:rPr lang="en-US" smtClean="0"/>
              <a:pPr/>
              <a:t>5/25/2020</a:t>
            </a:fld>
            <a:endParaRPr lang="en-US"/>
          </a:p>
        </p:txBody>
      </p:sp>
      <p:sp>
        <p:nvSpPr>
          <p:cNvPr id="1049051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748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749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9C839-802E-4202-BF82-02D2B08245D6}" type="datetime1">
              <a:rPr lang="en-US" smtClean="0"/>
              <a:pPr/>
              <a:t>5/25/2020</a:t>
            </a:fld>
            <a:endParaRPr lang="en-US"/>
          </a:p>
        </p:txBody>
      </p:sp>
      <p:sp>
        <p:nvSpPr>
          <p:cNvPr id="1048750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652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6FC3-4F09-47BD-8F8C-B2A84DBAA029}" type="datetime1">
              <a:rPr lang="en-US" smtClean="0"/>
              <a:pPr/>
              <a:t>5/25/2020</a:t>
            </a:fld>
            <a:endParaRPr lang="en-US"/>
          </a:p>
        </p:txBody>
      </p:sp>
      <p:sp>
        <p:nvSpPr>
          <p:cNvPr id="1048653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002060"/>
            </a:gs>
            <a:gs pos="49000">
              <a:schemeClr val="accent4">
                <a:lumMod val="50000"/>
              </a:schemeClr>
            </a:gs>
            <a:gs pos="71000">
              <a:schemeClr val="tx2">
                <a:lumMod val="50000"/>
              </a:schemeClr>
            </a:gs>
            <a:gs pos="89000">
              <a:schemeClr val="accent1">
                <a:lumMod val="5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48577" name="bk object 17"/>
          <p:cNvSpPr/>
          <p:nvPr/>
        </p:nvSpPr>
        <p:spPr>
          <a:xfrm>
            <a:off x="0" y="66040"/>
            <a:ext cx="12192000" cy="5908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48578" name="bk object 18"/>
          <p:cNvSpPr/>
          <p:nvPr/>
        </p:nvSpPr>
        <p:spPr>
          <a:xfrm>
            <a:off x="0" y="255270"/>
            <a:ext cx="12192000" cy="48348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48579" name="bk object 19"/>
          <p:cNvSpPr/>
          <p:nvPr/>
        </p:nvSpPr>
        <p:spPr>
          <a:xfrm>
            <a:off x="203200" y="304800"/>
            <a:ext cx="2133600" cy="3886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48580" name="Holder 2"/>
          <p:cNvSpPr>
            <a:spLocks noGrp="1"/>
          </p:cNvSpPr>
          <p:nvPr>
            <p:ph type="title"/>
          </p:nvPr>
        </p:nvSpPr>
        <p:spPr>
          <a:xfrm>
            <a:off x="406399" y="95934"/>
            <a:ext cx="113792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581" name="Holder 3"/>
          <p:cNvSpPr>
            <a:spLocks noGrp="1"/>
          </p:cNvSpPr>
          <p:nvPr>
            <p:ph type="body" idx="1"/>
          </p:nvPr>
        </p:nvSpPr>
        <p:spPr>
          <a:xfrm>
            <a:off x="911012" y="1908810"/>
            <a:ext cx="1036997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8BF3F1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1048582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583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139-3184-4823-82CE-318E1D08CB77}" type="datetime1">
              <a:rPr lang="en-US" smtClean="0"/>
              <a:pPr/>
              <a:t>5/25/2020</a:t>
            </a:fld>
            <a:endParaRPr lang="en-US"/>
          </a:p>
        </p:txBody>
      </p:sp>
      <p:sp>
        <p:nvSpPr>
          <p:cNvPr id="104858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object 2"/>
          <p:cNvSpPr/>
          <p:nvPr/>
        </p:nvSpPr>
        <p:spPr>
          <a:xfrm>
            <a:off x="4217670" y="4141470"/>
            <a:ext cx="6248400" cy="0"/>
          </a:xfrm>
          <a:custGeom>
            <a:avLst/>
            <a:gdLst/>
            <a:ahLst/>
            <a:cxnLst/>
            <a:rect l="l" t="t" r="r" b="b"/>
            <a:pathLst>
              <a:path w="6248400">
                <a:moveTo>
                  <a:pt x="0" y="0"/>
                </a:moveTo>
                <a:lnTo>
                  <a:pt x="6248400" y="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591" name="object 3"/>
          <p:cNvSpPr/>
          <p:nvPr/>
        </p:nvSpPr>
        <p:spPr>
          <a:xfrm>
            <a:off x="4191000" y="4114800"/>
            <a:ext cx="6248400" cy="0"/>
          </a:xfrm>
          <a:custGeom>
            <a:avLst/>
            <a:gdLst/>
            <a:ahLst/>
            <a:cxnLst/>
            <a:rect l="l" t="t" r="r" b="b"/>
            <a:pathLst>
              <a:path w="6248400">
                <a:moveTo>
                  <a:pt x="0" y="0"/>
                </a:moveTo>
                <a:lnTo>
                  <a:pt x="6248400" y="0"/>
                </a:lnTo>
              </a:path>
            </a:pathLst>
          </a:custGeom>
          <a:ln w="38097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592" name="object 4"/>
          <p:cNvSpPr txBox="1">
            <a:spLocks noGrp="1"/>
          </p:cNvSpPr>
          <p:nvPr>
            <p:ph type="title"/>
          </p:nvPr>
        </p:nvSpPr>
        <p:spPr>
          <a:xfrm>
            <a:off x="8313420" y="2355124"/>
            <a:ext cx="1820545" cy="160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400" spc="-10" dirty="0">
                <a:solidFill>
                  <a:srgbClr val="D3FF5A"/>
                </a:solidFill>
              </a:rPr>
              <a:t>L</a:t>
            </a:r>
            <a:r>
              <a:rPr sz="5400" spc="-5" dirty="0">
                <a:solidFill>
                  <a:srgbClr val="D3FF5A"/>
                </a:solidFill>
              </a:rPr>
              <a:t>oo</a:t>
            </a:r>
            <a:r>
              <a:rPr sz="5400" spc="-15" dirty="0">
                <a:solidFill>
                  <a:srgbClr val="D3FF5A"/>
                </a:solidFill>
              </a:rPr>
              <a:t>p</a:t>
            </a:r>
            <a:r>
              <a:rPr sz="5400" spc="-5" dirty="0">
                <a:solidFill>
                  <a:srgbClr val="D3FF5A"/>
                </a:solidFill>
              </a:rPr>
              <a:t>s</a:t>
            </a:r>
            <a:endParaRPr sz="5400"/>
          </a:p>
        </p:txBody>
      </p:sp>
      <p:sp>
        <p:nvSpPr>
          <p:cNvPr id="1048593" name="object 5"/>
          <p:cNvSpPr txBox="1"/>
          <p:nvPr/>
        </p:nvSpPr>
        <p:spPr>
          <a:xfrm>
            <a:off x="4258311" y="3380458"/>
            <a:ext cx="5870575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E</a:t>
            </a:r>
            <a:r>
              <a:rPr sz="2800" b="1" spc="-45" dirty="0">
                <a:solidFill>
                  <a:srgbClr val="F9F7C7"/>
                </a:solidFill>
                <a:latin typeface="Corbel"/>
                <a:cs typeface="Corbel"/>
              </a:rPr>
              <a:t>x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c</a:t>
            </a:r>
            <a:r>
              <a:rPr sz="2800" b="1" spc="-15" dirty="0">
                <a:solidFill>
                  <a:srgbClr val="F9F7C7"/>
                </a:solidFill>
                <a:latin typeface="Corbel"/>
                <a:cs typeface="Corbel"/>
              </a:rPr>
              <a:t>u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B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F9F7C7"/>
                </a:solidFill>
                <a:latin typeface="Corbel"/>
                <a:cs typeface="Corbel"/>
              </a:rPr>
              <a:t>c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k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f</a:t>
            </a:r>
            <a:r>
              <a:rPr sz="2800" b="1" spc="-130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F9F7C7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5" dirty="0">
                <a:solidFill>
                  <a:srgbClr val="F9F7C7"/>
                </a:solidFill>
                <a:latin typeface="Corbel"/>
                <a:cs typeface="Corbel"/>
              </a:rPr>
              <a:t>M</a:t>
            </a:r>
            <a:r>
              <a:rPr sz="2800" b="1" spc="-15" dirty="0">
                <a:solidFill>
                  <a:srgbClr val="F9F7C7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F9F7C7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ip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e</a:t>
            </a:r>
            <a:r>
              <a:rPr sz="2800" b="1" spc="-195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i</a:t>
            </a:r>
            <a:r>
              <a:rPr sz="2800" b="1" spc="5" dirty="0">
                <a:solidFill>
                  <a:srgbClr val="F9F7C7"/>
                </a:solidFill>
                <a:latin typeface="Corbel"/>
                <a:cs typeface="Corbel"/>
              </a:rPr>
              <a:t>m</a:t>
            </a:r>
            <a:r>
              <a:rPr sz="2800" b="1" spc="-25" dirty="0">
                <a:solidFill>
                  <a:srgbClr val="F9F7C7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F9F7C7"/>
                </a:solidFill>
                <a:latin typeface="Corbel"/>
                <a:cs typeface="Corbel"/>
              </a:rPr>
              <a:t>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594" name="object 6"/>
          <p:cNvSpPr txBox="1"/>
          <p:nvPr/>
        </p:nvSpPr>
        <p:spPr>
          <a:xfrm>
            <a:off x="982344" y="5201001"/>
            <a:ext cx="2675256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2800" b="1" spc="-10" dirty="0" smtClean="0">
                <a:solidFill>
                  <a:srgbClr val="DDFF9A"/>
                </a:solidFill>
                <a:latin typeface="Times New Roman" pitchFamily="18" charset="0"/>
                <a:cs typeface="Times New Roman" pitchFamily="18" charset="0"/>
              </a:rPr>
              <a:t>Firomsa Wakjira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spcBef>
                <a:spcPts val="900"/>
              </a:spcBef>
            </a:pPr>
            <a:r>
              <a:rPr lang="en-US" b="1" spc="-120" dirty="0">
                <a:solidFill>
                  <a:srgbClr val="0DFD57"/>
                </a:solidFill>
                <a:latin typeface="Times New Roman" pitchFamily="18" charset="0"/>
                <a:cs typeface="Times New Roman" pitchFamily="18" charset="0"/>
              </a:rPr>
              <a:t>Windows  Programming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595" name="object 7"/>
          <p:cNvSpPr/>
          <p:nvPr/>
        </p:nvSpPr>
        <p:spPr>
          <a:xfrm>
            <a:off x="6285229" y="4498340"/>
            <a:ext cx="3816350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596" name="object 8"/>
          <p:cNvSpPr/>
          <p:nvPr/>
        </p:nvSpPr>
        <p:spPr>
          <a:xfrm>
            <a:off x="2059940" y="1065531"/>
            <a:ext cx="4267200" cy="1793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597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object 2"/>
          <p:cNvSpPr txBox="1"/>
          <p:nvPr/>
        </p:nvSpPr>
        <p:spPr>
          <a:xfrm>
            <a:off x="3112769" y="1865851"/>
            <a:ext cx="574929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u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ati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12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Sum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 1.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.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665" name="object 3"/>
          <p:cNvSpPr txBox="1"/>
          <p:nvPr/>
        </p:nvSpPr>
        <p:spPr>
          <a:xfrm>
            <a:off x="5158741" y="288896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66" name="object 4"/>
          <p:cNvSpPr/>
          <p:nvPr/>
        </p:nvSpPr>
        <p:spPr>
          <a:xfrm>
            <a:off x="3128010" y="3736340"/>
            <a:ext cx="586486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2942590"/>
            <a:r>
              <a:rPr dirty="0"/>
              <a:t>P</a:t>
            </a:r>
            <a:r>
              <a:rPr spc="-15" dirty="0"/>
              <a:t>r</a:t>
            </a:r>
            <a:r>
              <a:rPr spc="-10" dirty="0"/>
              <a:t>i</a:t>
            </a:r>
            <a:r>
              <a:rPr spc="-5" dirty="0"/>
              <a:t>me</a:t>
            </a:r>
            <a:r>
              <a:rPr spc="5" dirty="0"/>
              <a:t> </a:t>
            </a:r>
            <a:r>
              <a:rPr spc="-20" dirty="0"/>
              <a:t>N</a:t>
            </a:r>
            <a:r>
              <a:rPr spc="-5" dirty="0"/>
              <a:t>u</a:t>
            </a:r>
            <a:r>
              <a:rPr spc="-10" dirty="0"/>
              <a:t>m</a:t>
            </a:r>
            <a:r>
              <a:rPr spc="10" dirty="0"/>
              <a:t>b</a:t>
            </a:r>
            <a:r>
              <a:rPr spc="-5" dirty="0"/>
              <a:t>er</a:t>
            </a:r>
            <a:r>
              <a:rPr dirty="0"/>
              <a:t> 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5" dirty="0"/>
              <a:t>p</a:t>
            </a:r>
            <a:r>
              <a:rPr spc="-10" dirty="0"/>
              <a:t>l</a:t>
            </a:r>
            <a:r>
              <a:rPr spc="-5" dirty="0"/>
              <a:t>e</a:t>
            </a:r>
          </a:p>
        </p:txBody>
      </p:sp>
      <p:sp>
        <p:nvSpPr>
          <p:cNvPr id="1048668" name="object 3"/>
          <p:cNvSpPr txBox="1"/>
          <p:nvPr/>
        </p:nvSpPr>
        <p:spPr>
          <a:xfrm>
            <a:off x="1925320" y="1122720"/>
            <a:ext cx="78295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Ch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w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not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669" name="object 4"/>
          <p:cNvSpPr/>
          <p:nvPr/>
        </p:nvSpPr>
        <p:spPr>
          <a:xfrm>
            <a:off x="2063750" y="1752600"/>
            <a:ext cx="8064500" cy="4362450"/>
          </a:xfrm>
          <a:custGeom>
            <a:avLst/>
            <a:gdLst/>
            <a:ahLst/>
            <a:cxnLst/>
            <a:rect l="l" t="t" r="r" b="b"/>
            <a:pathLst>
              <a:path w="8064500" h="4362450">
                <a:moveTo>
                  <a:pt x="0" y="0"/>
                </a:moveTo>
                <a:lnTo>
                  <a:pt x="8064500" y="0"/>
                </a:lnTo>
                <a:lnTo>
                  <a:pt x="8064500" y="4362450"/>
                </a:lnTo>
                <a:lnTo>
                  <a:pt x="0" y="436245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70" name="object 5"/>
          <p:cNvSpPr/>
          <p:nvPr/>
        </p:nvSpPr>
        <p:spPr>
          <a:xfrm>
            <a:off x="2063750" y="1752600"/>
            <a:ext cx="8064500" cy="4362450"/>
          </a:xfrm>
          <a:custGeom>
            <a:avLst/>
            <a:gdLst/>
            <a:ahLst/>
            <a:cxnLst/>
            <a:rect l="l" t="t" r="r" b="b"/>
            <a:pathLst>
              <a:path w="8064500" h="4362450">
                <a:moveTo>
                  <a:pt x="4032250" y="4362450"/>
                </a:moveTo>
                <a:lnTo>
                  <a:pt x="0" y="4362450"/>
                </a:lnTo>
                <a:lnTo>
                  <a:pt x="0" y="0"/>
                </a:lnTo>
                <a:lnTo>
                  <a:pt x="8064500" y="0"/>
                </a:lnTo>
                <a:lnTo>
                  <a:pt x="8064500" y="4362450"/>
                </a:lnTo>
                <a:lnTo>
                  <a:pt x="4032250" y="43624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71" name="object 6"/>
          <p:cNvSpPr txBox="1"/>
          <p:nvPr/>
        </p:nvSpPr>
        <p:spPr>
          <a:xfrm>
            <a:off x="2063750" y="1752600"/>
            <a:ext cx="8064500" cy="43624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90170" marR="8166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e.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W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"E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p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os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ve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ger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er: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); u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nt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um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P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rs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(C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ol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.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dL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9017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nt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iv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der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2;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90170" marR="193802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nt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ax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iv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nt)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h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.S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q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um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er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 b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ol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p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ru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90170">
              <a:spcBef>
                <a:spcPts val="10"/>
              </a:spcBef>
            </a:pP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w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h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(p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ime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&amp;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&amp;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v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der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&lt;=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ax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v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er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9017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if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um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%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v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der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211580"/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p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fa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vi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er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+;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9017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9017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e.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W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P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im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?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{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",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p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e);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672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object 2"/>
          <p:cNvSpPr txBox="1"/>
          <p:nvPr/>
        </p:nvSpPr>
        <p:spPr>
          <a:xfrm>
            <a:off x="3266440" y="1304510"/>
            <a:ext cx="5507355" cy="1542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740" marR="5080" indent="-447040">
              <a:lnSpc>
                <a:spcPct val="101800"/>
              </a:lnSpc>
            </a:pP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h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ec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k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26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W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h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et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h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1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a Num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Is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ri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m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674" name="object 3"/>
          <p:cNvSpPr txBox="1"/>
          <p:nvPr/>
        </p:nvSpPr>
        <p:spPr>
          <a:xfrm>
            <a:off x="5189221" y="302612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75" name="object 4"/>
          <p:cNvSpPr/>
          <p:nvPr/>
        </p:nvSpPr>
        <p:spPr>
          <a:xfrm>
            <a:off x="7242810" y="3888740"/>
            <a:ext cx="3004819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76" name="object 5"/>
          <p:cNvSpPr/>
          <p:nvPr/>
        </p:nvSpPr>
        <p:spPr>
          <a:xfrm>
            <a:off x="2133600" y="3888740"/>
            <a:ext cx="4347210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3658870"/>
            <a:r>
              <a:rPr spc="-10" dirty="0"/>
              <a:t>Us</a:t>
            </a:r>
            <a:r>
              <a:rPr spc="-5" dirty="0"/>
              <a:t>ing</a:t>
            </a:r>
            <a:r>
              <a:rPr spc="-10" dirty="0"/>
              <a:t> </a:t>
            </a:r>
            <a:r>
              <a:rPr spc="-5" dirty="0">
                <a:latin typeface="Consolas"/>
                <a:cs typeface="Consolas"/>
              </a:rPr>
              <a:t>b</a:t>
            </a:r>
            <a:r>
              <a:rPr spc="-15" dirty="0">
                <a:latin typeface="Consolas"/>
                <a:cs typeface="Consolas"/>
              </a:rPr>
              <a:t>r</a:t>
            </a:r>
            <a:r>
              <a:rPr spc="-5" dirty="0">
                <a:latin typeface="Consolas"/>
                <a:cs typeface="Consolas"/>
              </a:rPr>
              <a:t>eak</a:t>
            </a:r>
            <a:r>
              <a:rPr spc="-1380" dirty="0">
                <a:latin typeface="Consolas"/>
                <a:cs typeface="Consolas"/>
              </a:rPr>
              <a:t> </a:t>
            </a:r>
            <a:r>
              <a:rPr dirty="0"/>
              <a:t>O</a:t>
            </a:r>
            <a:r>
              <a:rPr spc="-5" dirty="0"/>
              <a:t>pe</a:t>
            </a:r>
            <a:r>
              <a:rPr spc="-15" dirty="0"/>
              <a:t>ra</a:t>
            </a:r>
            <a:r>
              <a:rPr spc="-10" dirty="0"/>
              <a:t>tor</a:t>
            </a:r>
          </a:p>
        </p:txBody>
      </p:sp>
      <p:sp>
        <p:nvSpPr>
          <p:cNvPr id="1048678" name="object 3"/>
          <p:cNvSpPr txBox="1"/>
          <p:nvPr/>
        </p:nvSpPr>
        <p:spPr>
          <a:xfrm>
            <a:off x="1925321" y="1122720"/>
            <a:ext cx="752792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re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k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its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679" name="object 4"/>
          <p:cNvSpPr/>
          <p:nvPr/>
        </p:nvSpPr>
        <p:spPr>
          <a:xfrm>
            <a:off x="2279650" y="1722120"/>
            <a:ext cx="7632700" cy="4362450"/>
          </a:xfrm>
          <a:custGeom>
            <a:avLst/>
            <a:gdLst/>
            <a:ahLst/>
            <a:cxnLst/>
            <a:rect l="l" t="t" r="r" b="b"/>
            <a:pathLst>
              <a:path w="7632700" h="4362450">
                <a:moveTo>
                  <a:pt x="0" y="0"/>
                </a:moveTo>
                <a:lnTo>
                  <a:pt x="7632700" y="0"/>
                </a:lnTo>
                <a:lnTo>
                  <a:pt x="7632700" y="4362450"/>
                </a:lnTo>
                <a:lnTo>
                  <a:pt x="0" y="436245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80" name="object 5"/>
          <p:cNvSpPr/>
          <p:nvPr/>
        </p:nvSpPr>
        <p:spPr>
          <a:xfrm>
            <a:off x="2279650" y="1722120"/>
            <a:ext cx="7632700" cy="4362450"/>
          </a:xfrm>
          <a:custGeom>
            <a:avLst/>
            <a:gdLst/>
            <a:ahLst/>
            <a:cxnLst/>
            <a:rect l="l" t="t" r="r" b="b"/>
            <a:pathLst>
              <a:path w="7632700" h="4362450">
                <a:moveTo>
                  <a:pt x="3816350" y="4362450"/>
                </a:moveTo>
                <a:lnTo>
                  <a:pt x="0" y="4362450"/>
                </a:lnTo>
                <a:lnTo>
                  <a:pt x="0" y="0"/>
                </a:lnTo>
                <a:lnTo>
                  <a:pt x="7632700" y="0"/>
                </a:lnTo>
                <a:lnTo>
                  <a:pt x="7632700" y="4362450"/>
                </a:lnTo>
                <a:lnTo>
                  <a:pt x="3816350" y="436245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81" name="object 6"/>
          <p:cNvSpPr txBox="1"/>
          <p:nvPr/>
        </p:nvSpPr>
        <p:spPr>
          <a:xfrm>
            <a:off x="2279650" y="1722120"/>
            <a:ext cx="7632700" cy="436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535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ic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v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id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89535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v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t.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3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2(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le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);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 marR="234696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//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ul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te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!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1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*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2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*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..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*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 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ult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1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>
              <a:spcBef>
                <a:spcPts val="10"/>
              </a:spcBef>
            </a:pP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w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h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ile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tr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e)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211580"/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f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=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1)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211580" marR="4730750" indent="56134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k;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ult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*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n;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-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-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ns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.W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("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!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"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+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es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lt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89535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682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object 2"/>
          <p:cNvSpPr/>
          <p:nvPr/>
        </p:nvSpPr>
        <p:spPr>
          <a:xfrm>
            <a:off x="4095750" y="834389"/>
            <a:ext cx="3848100" cy="5834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84" name="object 3"/>
          <p:cNvSpPr txBox="1"/>
          <p:nvPr/>
        </p:nvSpPr>
        <p:spPr>
          <a:xfrm>
            <a:off x="3204211" y="4548091"/>
            <a:ext cx="563054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u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F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or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ial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685" name="object 4"/>
          <p:cNvSpPr txBox="1"/>
          <p:nvPr/>
        </p:nvSpPr>
        <p:spPr>
          <a:xfrm>
            <a:off x="5189221" y="545690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86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object 2"/>
          <p:cNvSpPr txBox="1"/>
          <p:nvPr/>
        </p:nvSpPr>
        <p:spPr>
          <a:xfrm>
            <a:off x="4541520" y="1444831"/>
            <a:ext cx="3166110" cy="2285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347980" algn="ctr">
              <a:lnSpc>
                <a:spcPct val="99200"/>
              </a:lnSpc>
            </a:pP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do {</a:t>
            </a:r>
            <a:r>
              <a:rPr sz="5000" b="1" spc="-10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…</a:t>
            </a:r>
            <a:r>
              <a:rPr sz="5000" b="1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} whi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l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e</a:t>
            </a:r>
            <a:r>
              <a:rPr sz="5000" b="1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(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…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)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Lo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688" name="object 3"/>
          <p:cNvSpPr/>
          <p:nvPr/>
        </p:nvSpPr>
        <p:spPr>
          <a:xfrm>
            <a:off x="3200401" y="4102100"/>
            <a:ext cx="5566409" cy="214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89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3882390"/>
            <a:r>
              <a:rPr spc="-10" dirty="0"/>
              <a:t>Us</a:t>
            </a:r>
            <a:r>
              <a:rPr dirty="0"/>
              <a:t>i</a:t>
            </a:r>
            <a:r>
              <a:rPr spc="-5" dirty="0"/>
              <a:t>ng</a:t>
            </a:r>
            <a:r>
              <a:rPr spc="5" dirty="0"/>
              <a:t> </a:t>
            </a:r>
            <a:r>
              <a:rPr spc="-20" dirty="0"/>
              <a:t>D</a:t>
            </a:r>
            <a:r>
              <a:rPr spc="-10" dirty="0"/>
              <a:t>o</a:t>
            </a:r>
            <a:r>
              <a:rPr spc="-5" dirty="0"/>
              <a:t>-</a:t>
            </a:r>
            <a:r>
              <a:rPr spc="-10" dirty="0"/>
              <a:t>W</a:t>
            </a:r>
            <a:r>
              <a:rPr spc="-15" dirty="0"/>
              <a:t>h</a:t>
            </a:r>
            <a:r>
              <a:rPr dirty="0"/>
              <a:t>il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20" dirty="0"/>
              <a:t>L</a:t>
            </a:r>
            <a:r>
              <a:rPr spc="-10" dirty="0"/>
              <a:t>oop</a:t>
            </a:r>
          </a:p>
        </p:txBody>
      </p:sp>
      <p:sp>
        <p:nvSpPr>
          <p:cNvPr id="1048691" name="object 3"/>
          <p:cNvSpPr txBox="1"/>
          <p:nvPr/>
        </p:nvSpPr>
        <p:spPr>
          <a:xfrm>
            <a:off x="1830071" y="1198920"/>
            <a:ext cx="47745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Anot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str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692" name="object 4"/>
          <p:cNvSpPr/>
          <p:nvPr/>
        </p:nvSpPr>
        <p:spPr>
          <a:xfrm>
            <a:off x="2278380" y="1828800"/>
            <a:ext cx="7489190" cy="1617980"/>
          </a:xfrm>
          <a:custGeom>
            <a:avLst/>
            <a:gdLst/>
            <a:ahLst/>
            <a:cxnLst/>
            <a:rect l="l" t="t" r="r" b="b"/>
            <a:pathLst>
              <a:path w="7489190" h="1617979">
                <a:moveTo>
                  <a:pt x="0" y="0"/>
                </a:moveTo>
                <a:lnTo>
                  <a:pt x="7489190" y="0"/>
                </a:lnTo>
                <a:lnTo>
                  <a:pt x="7489190" y="1617979"/>
                </a:lnTo>
                <a:lnTo>
                  <a:pt x="0" y="1617979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93" name="object 5"/>
          <p:cNvSpPr/>
          <p:nvPr/>
        </p:nvSpPr>
        <p:spPr>
          <a:xfrm>
            <a:off x="2278380" y="1828800"/>
            <a:ext cx="7489190" cy="1617980"/>
          </a:xfrm>
          <a:custGeom>
            <a:avLst/>
            <a:gdLst/>
            <a:ahLst/>
            <a:cxnLst/>
            <a:rect l="l" t="t" r="r" b="b"/>
            <a:pathLst>
              <a:path w="7489190" h="1617979">
                <a:moveTo>
                  <a:pt x="3743960" y="1617979"/>
                </a:moveTo>
                <a:lnTo>
                  <a:pt x="0" y="1617979"/>
                </a:lnTo>
                <a:lnTo>
                  <a:pt x="0" y="0"/>
                </a:lnTo>
                <a:lnTo>
                  <a:pt x="7489190" y="0"/>
                </a:lnTo>
                <a:lnTo>
                  <a:pt x="7489190" y="1617979"/>
                </a:lnTo>
                <a:lnTo>
                  <a:pt x="3743960" y="1617979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94" name="object 6"/>
          <p:cNvSpPr txBox="1"/>
          <p:nvPr/>
        </p:nvSpPr>
        <p:spPr>
          <a:xfrm>
            <a:off x="1830070" y="1828801"/>
            <a:ext cx="7937500" cy="365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72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do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5372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09855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st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537210">
              <a:spcBef>
                <a:spcPts val="10"/>
              </a:spcBef>
            </a:pP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5372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w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h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>
              <a:spcBef>
                <a:spcPts val="27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eme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rep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ool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loo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di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lds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ex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endParaRPr sz="3200" dirty="0">
              <a:latin typeface="Corbel"/>
              <a:cs typeface="Corbel"/>
            </a:endParaRPr>
          </a:p>
        </p:txBody>
      </p:sp>
      <p:sp>
        <p:nvSpPr>
          <p:cNvPr id="1048695" name="object 7"/>
          <p:cNvSpPr/>
          <p:nvPr/>
        </p:nvSpPr>
        <p:spPr>
          <a:xfrm>
            <a:off x="8686801" y="1308100"/>
            <a:ext cx="1604009" cy="143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96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3991610"/>
            <a:r>
              <a:rPr spc="-10" dirty="0"/>
              <a:t>Do</a:t>
            </a:r>
            <a:r>
              <a:rPr spc="-5" dirty="0"/>
              <a:t>-</a:t>
            </a:r>
            <a:r>
              <a:rPr spc="-10" dirty="0"/>
              <a:t>W</a:t>
            </a:r>
            <a:r>
              <a:rPr spc="-15" dirty="0"/>
              <a:t>h</a:t>
            </a:r>
            <a:r>
              <a:rPr spc="-5" dirty="0"/>
              <a:t>i</a:t>
            </a:r>
            <a:r>
              <a:rPr dirty="0"/>
              <a:t>l</a:t>
            </a:r>
            <a:r>
              <a:rPr spc="-5" dirty="0"/>
              <a:t>e</a:t>
            </a:r>
            <a:r>
              <a:rPr spc="5" dirty="0"/>
              <a:t> </a:t>
            </a:r>
            <a:r>
              <a:rPr dirty="0"/>
              <a:t>S</a:t>
            </a:r>
            <a:r>
              <a:rPr spc="-10" dirty="0"/>
              <a:t>t</a:t>
            </a:r>
            <a:r>
              <a:rPr spc="-15" dirty="0"/>
              <a:t>a</a:t>
            </a:r>
            <a:r>
              <a:rPr spc="-10" dirty="0"/>
              <a:t>t</a:t>
            </a:r>
            <a:r>
              <a:rPr spc="-5" dirty="0"/>
              <a:t>e</a:t>
            </a:r>
            <a:r>
              <a:rPr dirty="0"/>
              <a:t>m</a:t>
            </a:r>
            <a:r>
              <a:rPr spc="-5" dirty="0"/>
              <a:t>en</a:t>
            </a:r>
            <a:r>
              <a:rPr dirty="0"/>
              <a:t>t</a:t>
            </a:r>
          </a:p>
        </p:txBody>
      </p:sp>
      <p:sp>
        <p:nvSpPr>
          <p:cNvPr id="1048698" name="object 3"/>
          <p:cNvSpPr/>
          <p:nvPr/>
        </p:nvSpPr>
        <p:spPr>
          <a:xfrm>
            <a:off x="3505200" y="3925570"/>
            <a:ext cx="3888740" cy="1151890"/>
          </a:xfrm>
          <a:custGeom>
            <a:avLst/>
            <a:gdLst/>
            <a:ahLst/>
            <a:cxnLst/>
            <a:rect l="l" t="t" r="r" b="b"/>
            <a:pathLst>
              <a:path w="3888740" h="1151889">
                <a:moveTo>
                  <a:pt x="1944370" y="0"/>
                </a:moveTo>
                <a:lnTo>
                  <a:pt x="0" y="575309"/>
                </a:lnTo>
                <a:lnTo>
                  <a:pt x="1944370" y="1151889"/>
                </a:lnTo>
                <a:lnTo>
                  <a:pt x="3888740" y="575309"/>
                </a:lnTo>
                <a:lnTo>
                  <a:pt x="194437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99" name="object 4"/>
          <p:cNvSpPr/>
          <p:nvPr/>
        </p:nvSpPr>
        <p:spPr>
          <a:xfrm>
            <a:off x="3505200" y="3925570"/>
            <a:ext cx="3888740" cy="1151890"/>
          </a:xfrm>
          <a:custGeom>
            <a:avLst/>
            <a:gdLst/>
            <a:ahLst/>
            <a:cxnLst/>
            <a:rect l="l" t="t" r="r" b="b"/>
            <a:pathLst>
              <a:path w="3888740" h="1151889">
                <a:moveTo>
                  <a:pt x="0" y="575309"/>
                </a:moveTo>
                <a:lnTo>
                  <a:pt x="1944370" y="0"/>
                </a:lnTo>
                <a:lnTo>
                  <a:pt x="3888740" y="575309"/>
                </a:lnTo>
                <a:lnTo>
                  <a:pt x="1944370" y="1151889"/>
                </a:lnTo>
                <a:lnTo>
                  <a:pt x="0" y="575309"/>
                </a:lnTo>
                <a:close/>
              </a:path>
            </a:pathLst>
          </a:custGeom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0" name="object 5"/>
          <p:cNvSpPr/>
          <p:nvPr/>
        </p:nvSpPr>
        <p:spPr>
          <a:xfrm>
            <a:off x="5384800" y="3783329"/>
            <a:ext cx="127000" cy="128270"/>
          </a:xfrm>
          <a:custGeom>
            <a:avLst/>
            <a:gdLst/>
            <a:ahLst/>
            <a:cxnLst/>
            <a:rect l="l" t="t" r="r" b="b"/>
            <a:pathLst>
              <a:path w="127000" h="128270">
                <a:moveTo>
                  <a:pt x="127000" y="0"/>
                </a:moveTo>
                <a:lnTo>
                  <a:pt x="0" y="0"/>
                </a:lnTo>
                <a:lnTo>
                  <a:pt x="63500" y="128270"/>
                </a:lnTo>
                <a:lnTo>
                  <a:pt x="1270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1" name="object 6"/>
          <p:cNvSpPr/>
          <p:nvPr/>
        </p:nvSpPr>
        <p:spPr>
          <a:xfrm>
            <a:off x="5448300" y="3314700"/>
            <a:ext cx="0" cy="494030"/>
          </a:xfrm>
          <a:custGeom>
            <a:avLst/>
            <a:gdLst/>
            <a:ahLst/>
            <a:cxnLst/>
            <a:rect l="l" t="t" r="r" b="b"/>
            <a:pathLst>
              <a:path h="494029">
                <a:moveTo>
                  <a:pt x="0" y="0"/>
                </a:moveTo>
                <a:lnTo>
                  <a:pt x="0" y="494030"/>
                </a:lnTo>
              </a:path>
            </a:pathLst>
          </a:custGeom>
          <a:ln w="254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2" name="object 7"/>
          <p:cNvSpPr/>
          <p:nvPr/>
        </p:nvSpPr>
        <p:spPr>
          <a:xfrm>
            <a:off x="4199889" y="2590800"/>
            <a:ext cx="2519680" cy="718820"/>
          </a:xfrm>
          <a:custGeom>
            <a:avLst/>
            <a:gdLst/>
            <a:ahLst/>
            <a:cxnLst/>
            <a:rect l="l" t="t" r="r" b="b"/>
            <a:pathLst>
              <a:path w="2519679" h="718820">
                <a:moveTo>
                  <a:pt x="0" y="0"/>
                </a:moveTo>
                <a:lnTo>
                  <a:pt x="2519680" y="0"/>
                </a:lnTo>
                <a:lnTo>
                  <a:pt x="2519680" y="718820"/>
                </a:lnTo>
                <a:lnTo>
                  <a:pt x="0" y="71882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3" name="object 8"/>
          <p:cNvSpPr/>
          <p:nvPr/>
        </p:nvSpPr>
        <p:spPr>
          <a:xfrm>
            <a:off x="4199889" y="2590800"/>
            <a:ext cx="2519680" cy="718820"/>
          </a:xfrm>
          <a:custGeom>
            <a:avLst/>
            <a:gdLst/>
            <a:ahLst/>
            <a:cxnLst/>
            <a:rect l="l" t="t" r="r" b="b"/>
            <a:pathLst>
              <a:path w="2519679" h="718820">
                <a:moveTo>
                  <a:pt x="0" y="0"/>
                </a:moveTo>
                <a:lnTo>
                  <a:pt x="2519680" y="0"/>
                </a:lnTo>
                <a:lnTo>
                  <a:pt x="2519680" y="718820"/>
                </a:lnTo>
                <a:lnTo>
                  <a:pt x="0" y="7188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4" name="object 9"/>
          <p:cNvSpPr/>
          <p:nvPr/>
        </p:nvSpPr>
        <p:spPr>
          <a:xfrm>
            <a:off x="5382259" y="5502909"/>
            <a:ext cx="128270" cy="128270"/>
          </a:xfrm>
          <a:custGeom>
            <a:avLst/>
            <a:gdLst/>
            <a:ahLst/>
            <a:cxnLst/>
            <a:rect l="l" t="t" r="r" b="b"/>
            <a:pathLst>
              <a:path w="128270" h="128270">
                <a:moveTo>
                  <a:pt x="128269" y="0"/>
                </a:moveTo>
                <a:lnTo>
                  <a:pt x="0" y="0"/>
                </a:lnTo>
                <a:lnTo>
                  <a:pt x="63500" y="128269"/>
                </a:lnTo>
                <a:lnTo>
                  <a:pt x="12826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5" name="object 10"/>
          <p:cNvSpPr/>
          <p:nvPr/>
        </p:nvSpPr>
        <p:spPr>
          <a:xfrm>
            <a:off x="5446395" y="5080001"/>
            <a:ext cx="0" cy="448309"/>
          </a:xfrm>
          <a:custGeom>
            <a:avLst/>
            <a:gdLst/>
            <a:ahLst/>
            <a:cxnLst/>
            <a:rect l="l" t="t" r="r" b="b"/>
            <a:pathLst>
              <a:path h="448310">
                <a:moveTo>
                  <a:pt x="0" y="0"/>
                </a:moveTo>
                <a:lnTo>
                  <a:pt x="0" y="448309"/>
                </a:lnTo>
              </a:path>
            </a:pathLst>
          </a:custGeom>
          <a:ln w="26669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6" name="object 11"/>
          <p:cNvSpPr txBox="1"/>
          <p:nvPr/>
        </p:nvSpPr>
        <p:spPr>
          <a:xfrm>
            <a:off x="4732020" y="2799190"/>
            <a:ext cx="3348990" cy="2767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500" b="1" spc="-5" dirty="0">
                <a:solidFill>
                  <a:schemeClr val="bg1"/>
                </a:solidFill>
                <a:latin typeface="Corbel"/>
                <a:cs typeface="Corbel"/>
              </a:rPr>
              <a:t>s</a:t>
            </a:r>
            <a:r>
              <a:rPr sz="2500" b="1" dirty="0">
                <a:solidFill>
                  <a:schemeClr val="bg1"/>
                </a:solidFill>
                <a:latin typeface="Corbel"/>
                <a:cs typeface="Corbel"/>
              </a:rPr>
              <a:t>t</a:t>
            </a:r>
            <a:r>
              <a:rPr sz="2500" b="1" spc="-15" dirty="0">
                <a:solidFill>
                  <a:schemeClr val="bg1"/>
                </a:solidFill>
                <a:latin typeface="Corbel"/>
                <a:cs typeface="Corbel"/>
              </a:rPr>
              <a:t>a</a:t>
            </a:r>
            <a:r>
              <a:rPr sz="2500" b="1" dirty="0">
                <a:solidFill>
                  <a:schemeClr val="bg1"/>
                </a:solidFill>
                <a:latin typeface="Corbel"/>
                <a:cs typeface="Corbel"/>
              </a:rPr>
              <a:t>t</a:t>
            </a:r>
            <a:r>
              <a:rPr sz="2500" b="1" spc="-10" dirty="0">
                <a:solidFill>
                  <a:schemeClr val="bg1"/>
                </a:solidFill>
                <a:latin typeface="Corbel"/>
                <a:cs typeface="Corbel"/>
              </a:rPr>
              <a:t>eme</a:t>
            </a:r>
            <a:r>
              <a:rPr sz="2500" b="1" spc="-15" dirty="0">
                <a:solidFill>
                  <a:schemeClr val="bg1"/>
                </a:solidFill>
                <a:latin typeface="Corbel"/>
                <a:cs typeface="Corbel"/>
              </a:rPr>
              <a:t>n</a:t>
            </a:r>
            <a:r>
              <a:rPr sz="2500" b="1" dirty="0">
                <a:solidFill>
                  <a:schemeClr val="bg1"/>
                </a:solidFill>
                <a:latin typeface="Corbel"/>
                <a:cs typeface="Corbel"/>
              </a:rPr>
              <a:t>t</a:t>
            </a:r>
            <a:endParaRPr sz="2500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68580" indent="2768600">
              <a:spcBef>
                <a:spcPts val="60"/>
              </a:spcBef>
            </a:pPr>
            <a:r>
              <a:rPr sz="2200" b="1" spc="-1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200" b="1" spc="-5" dirty="0">
                <a:solidFill>
                  <a:srgbClr val="EAFFD1"/>
                </a:solidFill>
                <a:latin typeface="Corbel"/>
                <a:cs typeface="Corbel"/>
              </a:rPr>
              <a:t>rue</a:t>
            </a:r>
            <a:endParaRPr sz="2200" dirty="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 marL="68580">
              <a:spcBef>
                <a:spcPts val="1460"/>
              </a:spcBef>
            </a:pPr>
            <a:r>
              <a:rPr sz="2500" b="1" spc="-10" dirty="0">
                <a:solidFill>
                  <a:schemeClr val="bg1"/>
                </a:solidFill>
                <a:latin typeface="Corbel"/>
                <a:cs typeface="Corbel"/>
              </a:rPr>
              <a:t>co</a:t>
            </a:r>
            <a:r>
              <a:rPr sz="2500" b="1" spc="-15" dirty="0">
                <a:solidFill>
                  <a:schemeClr val="bg1"/>
                </a:solidFill>
                <a:latin typeface="Corbel"/>
                <a:cs typeface="Corbel"/>
              </a:rPr>
              <a:t>n</a:t>
            </a:r>
            <a:r>
              <a:rPr sz="2500" b="1" dirty="0">
                <a:solidFill>
                  <a:schemeClr val="bg1"/>
                </a:solidFill>
                <a:latin typeface="Corbel"/>
                <a:cs typeface="Corbel"/>
              </a:rPr>
              <a:t>d</a:t>
            </a:r>
            <a:r>
              <a:rPr sz="2500" b="1" spc="-5" dirty="0">
                <a:solidFill>
                  <a:schemeClr val="bg1"/>
                </a:solidFill>
                <a:latin typeface="Corbel"/>
                <a:cs typeface="Corbel"/>
              </a:rPr>
              <a:t>it</a:t>
            </a:r>
            <a:r>
              <a:rPr sz="2500" b="1" spc="-10" dirty="0">
                <a:solidFill>
                  <a:schemeClr val="bg1"/>
                </a:solidFill>
                <a:latin typeface="Corbel"/>
                <a:cs typeface="Corbel"/>
              </a:rPr>
              <a:t>io</a:t>
            </a:r>
            <a:r>
              <a:rPr sz="2500" b="1" spc="-5" dirty="0">
                <a:solidFill>
                  <a:schemeClr val="bg1"/>
                </a:solidFill>
                <a:latin typeface="Corbel"/>
                <a:cs typeface="Corbel"/>
              </a:rPr>
              <a:t>n</a:t>
            </a:r>
            <a:endParaRPr sz="2500" dirty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spcBef>
                <a:spcPts val="22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55880"/>
            <a:r>
              <a:rPr sz="2200" b="1" spc="-5" dirty="0">
                <a:solidFill>
                  <a:srgbClr val="EAFFD1"/>
                </a:solidFill>
                <a:latin typeface="Corbel"/>
                <a:cs typeface="Corbel"/>
              </a:rPr>
              <a:t>fa</a:t>
            </a:r>
            <a:r>
              <a:rPr sz="22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200" b="1" spc="-10" dirty="0">
                <a:solidFill>
                  <a:srgbClr val="EAFFD1"/>
                </a:solidFill>
                <a:latin typeface="Corbel"/>
                <a:cs typeface="Corbel"/>
              </a:rPr>
              <a:t>se</a:t>
            </a:r>
            <a:endParaRPr sz="2200" dirty="0">
              <a:latin typeface="Corbel"/>
              <a:cs typeface="Corbel"/>
            </a:endParaRPr>
          </a:p>
        </p:txBody>
      </p:sp>
      <p:sp>
        <p:nvSpPr>
          <p:cNvPr id="1048707" name="object 12"/>
          <p:cNvSpPr/>
          <p:nvPr/>
        </p:nvSpPr>
        <p:spPr>
          <a:xfrm>
            <a:off x="5384800" y="2453639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127000" y="0"/>
                </a:moveTo>
                <a:lnTo>
                  <a:pt x="0" y="0"/>
                </a:lnTo>
                <a:lnTo>
                  <a:pt x="63500" y="127000"/>
                </a:lnTo>
                <a:lnTo>
                  <a:pt x="1270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8" name="object 13"/>
          <p:cNvSpPr/>
          <p:nvPr/>
        </p:nvSpPr>
        <p:spPr>
          <a:xfrm>
            <a:off x="5448300" y="1981200"/>
            <a:ext cx="0" cy="497840"/>
          </a:xfrm>
          <a:custGeom>
            <a:avLst/>
            <a:gdLst/>
            <a:ahLst/>
            <a:cxnLst/>
            <a:rect l="l" t="t" r="r" b="b"/>
            <a:pathLst>
              <a:path h="497839">
                <a:moveTo>
                  <a:pt x="0" y="0"/>
                </a:moveTo>
                <a:lnTo>
                  <a:pt x="0" y="497839"/>
                </a:lnTo>
              </a:path>
            </a:pathLst>
          </a:custGeom>
          <a:ln w="254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9" name="object 14"/>
          <p:cNvSpPr/>
          <p:nvPr/>
        </p:nvSpPr>
        <p:spPr>
          <a:xfrm>
            <a:off x="5476240" y="2160270"/>
            <a:ext cx="128270" cy="128270"/>
          </a:xfrm>
          <a:custGeom>
            <a:avLst/>
            <a:gdLst/>
            <a:ahLst/>
            <a:cxnLst/>
            <a:rect l="l" t="t" r="r" b="b"/>
            <a:pathLst>
              <a:path w="128270" h="128269">
                <a:moveTo>
                  <a:pt x="128270" y="0"/>
                </a:moveTo>
                <a:lnTo>
                  <a:pt x="0" y="63500"/>
                </a:lnTo>
                <a:lnTo>
                  <a:pt x="128270" y="128269"/>
                </a:lnTo>
                <a:lnTo>
                  <a:pt x="12827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10" name="object 15"/>
          <p:cNvSpPr/>
          <p:nvPr/>
        </p:nvSpPr>
        <p:spPr>
          <a:xfrm>
            <a:off x="5577840" y="2223770"/>
            <a:ext cx="2603500" cy="0"/>
          </a:xfrm>
          <a:custGeom>
            <a:avLst/>
            <a:gdLst/>
            <a:ahLst/>
            <a:cxnLst/>
            <a:rect l="l" t="t" r="r" b="b"/>
            <a:pathLst>
              <a:path w="2603500">
                <a:moveTo>
                  <a:pt x="0" y="0"/>
                </a:moveTo>
                <a:lnTo>
                  <a:pt x="2603500" y="0"/>
                </a:lnTo>
              </a:path>
            </a:pathLst>
          </a:custGeom>
          <a:ln w="254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11" name="object 16"/>
          <p:cNvSpPr/>
          <p:nvPr/>
        </p:nvSpPr>
        <p:spPr>
          <a:xfrm>
            <a:off x="7391400" y="4500879"/>
            <a:ext cx="792480" cy="0"/>
          </a:xfrm>
          <a:custGeom>
            <a:avLst/>
            <a:gdLst/>
            <a:ahLst/>
            <a:cxnLst/>
            <a:rect l="l" t="t" r="r" b="b"/>
            <a:pathLst>
              <a:path w="792479">
                <a:moveTo>
                  <a:pt x="0" y="0"/>
                </a:moveTo>
                <a:lnTo>
                  <a:pt x="792479" y="0"/>
                </a:lnTo>
              </a:path>
            </a:pathLst>
          </a:custGeom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12" name="object 17"/>
          <p:cNvSpPr/>
          <p:nvPr/>
        </p:nvSpPr>
        <p:spPr>
          <a:xfrm>
            <a:off x="8169909" y="2208529"/>
            <a:ext cx="0" cy="2293620"/>
          </a:xfrm>
          <a:custGeom>
            <a:avLst/>
            <a:gdLst/>
            <a:ahLst/>
            <a:cxnLst/>
            <a:rect l="l" t="t" r="r" b="b"/>
            <a:pathLst>
              <a:path h="2293620">
                <a:moveTo>
                  <a:pt x="0" y="2293620"/>
                </a:moveTo>
                <a:lnTo>
                  <a:pt x="0" y="0"/>
                </a:lnTo>
              </a:path>
            </a:pathLst>
          </a:custGeom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13" name="Slide Number Placeholder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object 2"/>
          <p:cNvSpPr txBox="1"/>
          <p:nvPr/>
        </p:nvSpPr>
        <p:spPr>
          <a:xfrm>
            <a:off x="6021070" y="1639141"/>
            <a:ext cx="3166110" cy="1513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870"/>
              </a:lnSpc>
            </a:pP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do</a:t>
            </a:r>
            <a:r>
              <a:rPr sz="5000" b="1" spc="-10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{</a:t>
            </a:r>
            <a:r>
              <a:rPr sz="5000" b="1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…</a:t>
            </a:r>
            <a:r>
              <a:rPr sz="5000" b="1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} whi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l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e</a:t>
            </a:r>
            <a:r>
              <a:rPr sz="5000" b="1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(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…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)</a:t>
            </a:r>
            <a:endParaRPr sz="5000">
              <a:latin typeface="Consolas"/>
              <a:cs typeface="Consolas"/>
            </a:endParaRPr>
          </a:p>
        </p:txBody>
      </p:sp>
      <p:sp>
        <p:nvSpPr>
          <p:cNvPr id="1048715" name="object 3"/>
          <p:cNvSpPr txBox="1"/>
          <p:nvPr/>
        </p:nvSpPr>
        <p:spPr>
          <a:xfrm>
            <a:off x="6515100" y="3353788"/>
            <a:ext cx="15163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Exa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16" name="object 4"/>
          <p:cNvSpPr/>
          <p:nvPr/>
        </p:nvSpPr>
        <p:spPr>
          <a:xfrm>
            <a:off x="1524000" y="2580639"/>
            <a:ext cx="5834380" cy="4277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4235450"/>
            <a:r>
              <a:rPr spc="-10" dirty="0"/>
              <a:t>F</a:t>
            </a:r>
            <a:r>
              <a:rPr spc="-15" dirty="0"/>
              <a:t>a</a:t>
            </a:r>
            <a:r>
              <a:rPr spc="-5" dirty="0"/>
              <a:t>c</a:t>
            </a:r>
            <a:r>
              <a:rPr spc="-10" dirty="0"/>
              <a:t>to</a:t>
            </a:r>
            <a:r>
              <a:rPr spc="-15" dirty="0"/>
              <a:t>r</a:t>
            </a:r>
            <a:r>
              <a:rPr dirty="0"/>
              <a:t>i</a:t>
            </a:r>
            <a:r>
              <a:rPr spc="-15" dirty="0"/>
              <a:t>a</a:t>
            </a:r>
            <a:r>
              <a:rPr dirty="0"/>
              <a:t>l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5" dirty="0"/>
              <a:t>p</a:t>
            </a:r>
            <a:r>
              <a:rPr spc="-10" dirty="0"/>
              <a:t>l</a:t>
            </a:r>
            <a:r>
              <a:rPr spc="-5" dirty="0"/>
              <a:t>e</a:t>
            </a:r>
          </a:p>
        </p:txBody>
      </p:sp>
      <p:sp>
        <p:nvSpPr>
          <p:cNvPr id="1048718" name="object 3"/>
          <p:cNvSpPr txBox="1"/>
          <p:nvPr/>
        </p:nvSpPr>
        <p:spPr>
          <a:xfrm>
            <a:off x="1925320" y="1328460"/>
            <a:ext cx="41935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719" name="object 4"/>
          <p:cNvSpPr/>
          <p:nvPr/>
        </p:nvSpPr>
        <p:spPr>
          <a:xfrm>
            <a:off x="1447801" y="1908810"/>
            <a:ext cx="8536940" cy="4363720"/>
          </a:xfrm>
          <a:custGeom>
            <a:avLst/>
            <a:gdLst/>
            <a:ahLst/>
            <a:cxnLst/>
            <a:rect l="l" t="t" r="r" b="b"/>
            <a:pathLst>
              <a:path w="7776209" h="4363720">
                <a:moveTo>
                  <a:pt x="0" y="0"/>
                </a:moveTo>
                <a:lnTo>
                  <a:pt x="7776210" y="0"/>
                </a:lnTo>
                <a:lnTo>
                  <a:pt x="7776210" y="4363720"/>
                </a:lnTo>
                <a:lnTo>
                  <a:pt x="0" y="436372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20" name="object 5"/>
          <p:cNvSpPr/>
          <p:nvPr/>
        </p:nvSpPr>
        <p:spPr>
          <a:xfrm>
            <a:off x="1447801" y="1908810"/>
            <a:ext cx="8536940" cy="4363720"/>
          </a:xfrm>
          <a:custGeom>
            <a:avLst/>
            <a:gdLst/>
            <a:ahLst/>
            <a:cxnLst/>
            <a:rect l="l" t="t" r="r" b="b"/>
            <a:pathLst>
              <a:path w="7776209" h="4363720">
                <a:moveTo>
                  <a:pt x="3887470" y="4363720"/>
                </a:moveTo>
                <a:lnTo>
                  <a:pt x="0" y="4363720"/>
                </a:lnTo>
                <a:lnTo>
                  <a:pt x="0" y="0"/>
                </a:lnTo>
                <a:lnTo>
                  <a:pt x="7776210" y="0"/>
                </a:lnTo>
                <a:lnTo>
                  <a:pt x="7776210" y="4363720"/>
                </a:lnTo>
                <a:lnTo>
                  <a:pt x="3887470" y="436372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21" name="object 6"/>
          <p:cNvSpPr txBox="1">
            <a:spLocks noGrp="1"/>
          </p:cNvSpPr>
          <p:nvPr>
            <p:ph type="body" idx="1"/>
          </p:nvPr>
        </p:nvSpPr>
        <p:spPr>
          <a:xfrm>
            <a:off x="1600200" y="2057400"/>
            <a:ext cx="8305800" cy="400879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88900"/>
            <a:r>
              <a:rPr spc="-5" dirty="0">
                <a:solidFill>
                  <a:schemeClr val="bg1"/>
                </a:solidFill>
              </a:rPr>
              <a:t>s</a:t>
            </a:r>
            <a:r>
              <a:rPr dirty="0">
                <a:solidFill>
                  <a:schemeClr val="bg1"/>
                </a:solidFill>
              </a:rPr>
              <a:t>t</a:t>
            </a:r>
            <a:r>
              <a:rPr spc="-5" dirty="0">
                <a:solidFill>
                  <a:schemeClr val="bg1"/>
                </a:solidFill>
              </a:rPr>
              <a:t>a</a:t>
            </a:r>
            <a:r>
              <a:rPr dirty="0">
                <a:solidFill>
                  <a:schemeClr val="bg1"/>
                </a:solidFill>
              </a:rPr>
              <a:t>t</a:t>
            </a:r>
            <a:r>
              <a:rPr spc="-5" dirty="0">
                <a:solidFill>
                  <a:schemeClr val="bg1"/>
                </a:solidFill>
              </a:rPr>
              <a:t>ic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vo</a:t>
            </a:r>
            <a:r>
              <a:rPr dirty="0">
                <a:solidFill>
                  <a:schemeClr val="bg1"/>
                </a:solidFill>
              </a:rPr>
              <a:t>i</a:t>
            </a:r>
            <a:r>
              <a:rPr spc="-5" dirty="0">
                <a:solidFill>
                  <a:schemeClr val="bg1"/>
                </a:solidFill>
              </a:rPr>
              <a:t>d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M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5" dirty="0">
                <a:solidFill>
                  <a:schemeClr val="bg1"/>
                </a:solidFill>
              </a:rPr>
              <a:t>in</a:t>
            </a:r>
            <a:r>
              <a:rPr dirty="0">
                <a:solidFill>
                  <a:schemeClr val="bg1"/>
                </a:solidFill>
              </a:rPr>
              <a:t>(</a:t>
            </a:r>
            <a:r>
              <a:rPr spc="-5" dirty="0">
                <a:solidFill>
                  <a:schemeClr val="bg1"/>
                </a:solidFill>
              </a:rPr>
              <a:t>)</a:t>
            </a:r>
          </a:p>
          <a:p>
            <a:pPr marL="88900"/>
            <a:r>
              <a:rPr spc="-5" dirty="0">
                <a:solidFill>
                  <a:schemeClr val="bg1"/>
                </a:solidFill>
              </a:rPr>
              <a:t>{</a:t>
            </a:r>
          </a:p>
          <a:p>
            <a:pPr marL="649605" marR="949960"/>
            <a:r>
              <a:rPr spc="-5" dirty="0">
                <a:solidFill>
                  <a:schemeClr val="bg1"/>
                </a:solidFill>
              </a:rPr>
              <a:t>int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n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C</a:t>
            </a:r>
            <a:r>
              <a:rPr dirty="0">
                <a:solidFill>
                  <a:schemeClr val="bg1"/>
                </a:solidFill>
              </a:rPr>
              <a:t>o</a:t>
            </a:r>
            <a:r>
              <a:rPr spc="-5" dirty="0">
                <a:solidFill>
                  <a:schemeClr val="bg1"/>
                </a:solidFill>
              </a:rPr>
              <a:t>nv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r</a:t>
            </a:r>
            <a:r>
              <a:rPr dirty="0">
                <a:solidFill>
                  <a:schemeClr val="bg1"/>
                </a:solidFill>
              </a:rPr>
              <a:t>t</a:t>
            </a:r>
            <a:r>
              <a:rPr spc="-5" dirty="0">
                <a:solidFill>
                  <a:schemeClr val="bg1"/>
                </a:solidFill>
              </a:rPr>
              <a:t>.T</a:t>
            </a:r>
            <a:r>
              <a:rPr dirty="0">
                <a:solidFill>
                  <a:schemeClr val="bg1"/>
                </a:solidFill>
              </a:rPr>
              <a:t>o</a:t>
            </a:r>
            <a:r>
              <a:rPr spc="-5" dirty="0">
                <a:solidFill>
                  <a:schemeClr val="bg1"/>
                </a:solidFill>
              </a:rPr>
              <a:t>In</a:t>
            </a:r>
            <a:r>
              <a:rPr dirty="0">
                <a:solidFill>
                  <a:schemeClr val="bg1"/>
                </a:solidFill>
              </a:rPr>
              <a:t>t</a:t>
            </a:r>
            <a:r>
              <a:rPr spc="-5" dirty="0">
                <a:solidFill>
                  <a:schemeClr val="bg1"/>
                </a:solidFill>
              </a:rPr>
              <a:t>3</a:t>
            </a:r>
            <a:r>
              <a:rPr dirty="0">
                <a:solidFill>
                  <a:schemeClr val="bg1"/>
                </a:solidFill>
              </a:rPr>
              <a:t>2</a:t>
            </a:r>
            <a:r>
              <a:rPr spc="-5" dirty="0">
                <a:solidFill>
                  <a:schemeClr val="bg1"/>
                </a:solidFill>
              </a:rPr>
              <a:t>(</a:t>
            </a:r>
            <a:r>
              <a:rPr dirty="0">
                <a:solidFill>
                  <a:schemeClr val="bg1"/>
                </a:solidFill>
              </a:rPr>
              <a:t>C</a:t>
            </a:r>
            <a:r>
              <a:rPr spc="-5" dirty="0">
                <a:solidFill>
                  <a:schemeClr val="bg1"/>
                </a:solidFill>
              </a:rPr>
              <a:t>on</a:t>
            </a:r>
            <a:r>
              <a:rPr dirty="0">
                <a:solidFill>
                  <a:schemeClr val="bg1"/>
                </a:solidFill>
              </a:rPr>
              <a:t>s</a:t>
            </a:r>
            <a:r>
              <a:rPr spc="-5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l</a:t>
            </a:r>
            <a:r>
              <a:rPr spc="-5" dirty="0">
                <a:solidFill>
                  <a:schemeClr val="bg1"/>
                </a:solidFill>
              </a:rPr>
              <a:t>e.</a:t>
            </a:r>
            <a:r>
              <a:rPr dirty="0">
                <a:solidFill>
                  <a:schemeClr val="bg1"/>
                </a:solidFill>
              </a:rPr>
              <a:t>R</a:t>
            </a:r>
            <a:r>
              <a:rPr spc="-5" dirty="0">
                <a:solidFill>
                  <a:schemeClr val="bg1"/>
                </a:solidFill>
              </a:rPr>
              <a:t>ea</a:t>
            </a:r>
            <a:r>
              <a:rPr dirty="0">
                <a:solidFill>
                  <a:schemeClr val="bg1"/>
                </a:solidFill>
              </a:rPr>
              <a:t>d</a:t>
            </a:r>
            <a:r>
              <a:rPr spc="-5" dirty="0">
                <a:solidFill>
                  <a:schemeClr val="bg1"/>
                </a:solidFill>
              </a:rPr>
              <a:t>L</a:t>
            </a:r>
            <a:r>
              <a:rPr dirty="0">
                <a:solidFill>
                  <a:schemeClr val="bg1"/>
                </a:solidFill>
              </a:rPr>
              <a:t>i</a:t>
            </a:r>
            <a:r>
              <a:rPr spc="-5" dirty="0">
                <a:solidFill>
                  <a:schemeClr val="bg1"/>
                </a:solidFill>
              </a:rPr>
              <a:t>n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()</a:t>
            </a:r>
            <a:r>
              <a:rPr dirty="0">
                <a:solidFill>
                  <a:schemeClr val="bg1"/>
                </a:solidFill>
              </a:rPr>
              <a:t>)</a:t>
            </a:r>
            <a:r>
              <a:rPr spc="-5" dirty="0">
                <a:solidFill>
                  <a:schemeClr val="bg1"/>
                </a:solidFill>
              </a:rPr>
              <a:t>; int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f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5" dirty="0">
                <a:solidFill>
                  <a:schemeClr val="bg1"/>
                </a:solidFill>
              </a:rPr>
              <a:t>c</a:t>
            </a:r>
            <a:r>
              <a:rPr dirty="0">
                <a:solidFill>
                  <a:schemeClr val="bg1"/>
                </a:solidFill>
              </a:rPr>
              <a:t>t</a:t>
            </a:r>
            <a:r>
              <a:rPr spc="-5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r</a:t>
            </a:r>
            <a:r>
              <a:rPr spc="-5" dirty="0">
                <a:solidFill>
                  <a:schemeClr val="bg1"/>
                </a:solidFill>
              </a:rPr>
              <a:t>ial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1;</a:t>
            </a:r>
            <a:endParaRPr sz="20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49605"/>
            <a:r>
              <a:rPr spc="-5" dirty="0">
                <a:solidFill>
                  <a:schemeClr val="bg1"/>
                </a:solidFill>
              </a:rPr>
              <a:t>do</a:t>
            </a:r>
          </a:p>
          <a:p>
            <a:pPr marL="649605"/>
            <a:r>
              <a:rPr spc="-5" dirty="0">
                <a:solidFill>
                  <a:schemeClr val="bg1"/>
                </a:solidFill>
              </a:rPr>
              <a:t>{</a:t>
            </a:r>
          </a:p>
          <a:p>
            <a:pPr marL="1209675" marR="4455160"/>
            <a:r>
              <a:rPr spc="-5" dirty="0">
                <a:solidFill>
                  <a:schemeClr val="bg1"/>
                </a:solidFill>
              </a:rPr>
              <a:t>f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5" dirty="0">
                <a:solidFill>
                  <a:schemeClr val="bg1"/>
                </a:solidFill>
              </a:rPr>
              <a:t>c</a:t>
            </a:r>
            <a:r>
              <a:rPr dirty="0">
                <a:solidFill>
                  <a:schemeClr val="bg1"/>
                </a:solidFill>
              </a:rPr>
              <a:t>t</a:t>
            </a:r>
            <a:r>
              <a:rPr spc="-5" dirty="0">
                <a:solidFill>
                  <a:schemeClr val="bg1"/>
                </a:solidFill>
              </a:rPr>
              <a:t>o</a:t>
            </a:r>
            <a:r>
              <a:rPr dirty="0">
                <a:solidFill>
                  <a:schemeClr val="bg1"/>
                </a:solidFill>
              </a:rPr>
              <a:t>r</a:t>
            </a:r>
            <a:r>
              <a:rPr spc="-5" dirty="0">
                <a:solidFill>
                  <a:schemeClr val="bg1"/>
                </a:solidFill>
              </a:rPr>
              <a:t>ial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*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dirty="0">
                <a:solidFill>
                  <a:schemeClr val="bg1"/>
                </a:solidFill>
              </a:rPr>
              <a:t> n</a:t>
            </a:r>
            <a:r>
              <a:rPr spc="-5" dirty="0">
                <a:solidFill>
                  <a:schemeClr val="bg1"/>
                </a:solidFill>
              </a:rPr>
              <a:t>; n</a:t>
            </a:r>
            <a:r>
              <a:rPr dirty="0">
                <a:solidFill>
                  <a:schemeClr val="bg1"/>
                </a:solidFill>
              </a:rPr>
              <a:t>-</a:t>
            </a:r>
            <a:r>
              <a:rPr spc="-5" dirty="0">
                <a:solidFill>
                  <a:schemeClr val="bg1"/>
                </a:solidFill>
              </a:rPr>
              <a:t>-;</a:t>
            </a:r>
          </a:p>
          <a:p>
            <a:pPr marL="649605"/>
            <a:r>
              <a:rPr spc="-5" dirty="0">
                <a:solidFill>
                  <a:schemeClr val="bg1"/>
                </a:solidFill>
              </a:rPr>
              <a:t>}</a:t>
            </a:r>
          </a:p>
          <a:p>
            <a:pPr marL="649605"/>
            <a:r>
              <a:rPr spc="-5" dirty="0">
                <a:solidFill>
                  <a:schemeClr val="bg1"/>
                </a:solidFill>
              </a:rPr>
              <a:t>wh</a:t>
            </a:r>
            <a:r>
              <a:rPr dirty="0">
                <a:solidFill>
                  <a:schemeClr val="bg1"/>
                </a:solidFill>
              </a:rPr>
              <a:t>i</a:t>
            </a:r>
            <a:r>
              <a:rPr spc="-5" dirty="0">
                <a:solidFill>
                  <a:schemeClr val="bg1"/>
                </a:solidFill>
              </a:rPr>
              <a:t>le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(n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&gt;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0</a:t>
            </a:r>
            <a:r>
              <a:rPr dirty="0">
                <a:solidFill>
                  <a:schemeClr val="bg1"/>
                </a:solidFill>
              </a:rPr>
              <a:t>)</a:t>
            </a:r>
            <a:r>
              <a:rPr spc="-5" dirty="0">
                <a:solidFill>
                  <a:schemeClr val="bg1"/>
                </a:solidFill>
              </a:rPr>
              <a:t>;</a:t>
            </a:r>
          </a:p>
          <a:p>
            <a:pPr>
              <a:spcBef>
                <a:spcPts val="42"/>
              </a:spcBef>
            </a:pPr>
            <a:endParaRPr sz="20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49605"/>
            <a:r>
              <a:rPr spc="-5" dirty="0">
                <a:solidFill>
                  <a:schemeClr val="bg1"/>
                </a:solidFill>
              </a:rPr>
              <a:t>Co</a:t>
            </a:r>
            <a:r>
              <a:rPr dirty="0">
                <a:solidFill>
                  <a:schemeClr val="bg1"/>
                </a:solidFill>
              </a:rPr>
              <a:t>n</a:t>
            </a:r>
            <a:r>
              <a:rPr spc="-5" dirty="0">
                <a:solidFill>
                  <a:schemeClr val="bg1"/>
                </a:solidFill>
              </a:rPr>
              <a:t>so</a:t>
            </a:r>
            <a:r>
              <a:rPr dirty="0">
                <a:solidFill>
                  <a:schemeClr val="bg1"/>
                </a:solidFill>
              </a:rPr>
              <a:t>l</a:t>
            </a:r>
            <a:r>
              <a:rPr spc="-5" dirty="0">
                <a:solidFill>
                  <a:schemeClr val="bg1"/>
                </a:solidFill>
              </a:rPr>
              <a:t>e</a:t>
            </a:r>
            <a:r>
              <a:rPr dirty="0">
                <a:solidFill>
                  <a:schemeClr val="bg1"/>
                </a:solidFill>
              </a:rPr>
              <a:t>.</a:t>
            </a:r>
            <a:r>
              <a:rPr spc="-5" dirty="0">
                <a:solidFill>
                  <a:schemeClr val="bg1"/>
                </a:solidFill>
              </a:rPr>
              <a:t>W</a:t>
            </a:r>
            <a:r>
              <a:rPr dirty="0">
                <a:solidFill>
                  <a:schemeClr val="bg1"/>
                </a:solidFill>
              </a:rPr>
              <a:t>r</a:t>
            </a:r>
            <a:r>
              <a:rPr spc="-5" dirty="0">
                <a:solidFill>
                  <a:schemeClr val="bg1"/>
                </a:solidFill>
              </a:rPr>
              <a:t>it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L</a:t>
            </a:r>
            <a:r>
              <a:rPr dirty="0">
                <a:solidFill>
                  <a:schemeClr val="bg1"/>
                </a:solidFill>
              </a:rPr>
              <a:t>i</a:t>
            </a:r>
            <a:r>
              <a:rPr spc="-5" dirty="0">
                <a:solidFill>
                  <a:schemeClr val="bg1"/>
                </a:solidFill>
              </a:rPr>
              <a:t>ne</a:t>
            </a:r>
            <a:r>
              <a:rPr dirty="0">
                <a:solidFill>
                  <a:schemeClr val="bg1"/>
                </a:solidFill>
              </a:rPr>
              <a:t>(</a:t>
            </a:r>
            <a:r>
              <a:rPr spc="-5" dirty="0">
                <a:solidFill>
                  <a:schemeClr val="bg1"/>
                </a:solidFill>
              </a:rPr>
              <a:t>"n!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"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+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f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5" dirty="0">
                <a:solidFill>
                  <a:schemeClr val="bg1"/>
                </a:solidFill>
              </a:rPr>
              <a:t>ct</a:t>
            </a:r>
            <a:r>
              <a:rPr dirty="0">
                <a:solidFill>
                  <a:schemeClr val="bg1"/>
                </a:solidFill>
              </a:rPr>
              <a:t>o</a:t>
            </a:r>
            <a:r>
              <a:rPr spc="-5" dirty="0">
                <a:solidFill>
                  <a:schemeClr val="bg1"/>
                </a:solidFill>
              </a:rPr>
              <a:t>ri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5" dirty="0">
                <a:solidFill>
                  <a:schemeClr val="bg1"/>
                </a:solidFill>
              </a:rPr>
              <a:t>l</a:t>
            </a:r>
            <a:r>
              <a:rPr dirty="0">
                <a:solidFill>
                  <a:schemeClr val="bg1"/>
                </a:solidFill>
              </a:rPr>
              <a:t>)</a:t>
            </a:r>
            <a:r>
              <a:rPr spc="-5" dirty="0">
                <a:solidFill>
                  <a:schemeClr val="bg1"/>
                </a:solidFill>
              </a:rPr>
              <a:t>;</a:t>
            </a:r>
          </a:p>
          <a:p>
            <a:pPr marL="88900"/>
            <a:r>
              <a:rPr spc="-5" dirty="0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1048722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4640580"/>
            <a:r>
              <a:rPr spc="-5" dirty="0"/>
              <a:t>T</a:t>
            </a:r>
            <a:r>
              <a:rPr spc="-10" dirty="0"/>
              <a:t>a</a:t>
            </a:r>
            <a:r>
              <a:rPr spc="10" dirty="0"/>
              <a:t>b</a:t>
            </a:r>
            <a:r>
              <a:rPr spc="-10" dirty="0"/>
              <a:t>l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15" dirty="0"/>
              <a:t>o</a:t>
            </a:r>
            <a:r>
              <a:rPr spc="-5" dirty="0"/>
              <a:t>f</a:t>
            </a:r>
            <a:r>
              <a:rPr spc="15" dirty="0"/>
              <a:t> </a:t>
            </a:r>
            <a:r>
              <a:rPr dirty="0"/>
              <a:t>C</a:t>
            </a:r>
            <a:r>
              <a:rPr spc="-10" dirty="0"/>
              <a:t>o</a:t>
            </a:r>
            <a:r>
              <a:rPr spc="-5" dirty="0"/>
              <a:t>n</a:t>
            </a:r>
            <a:r>
              <a:rPr spc="-10" dirty="0"/>
              <a:t>t</a:t>
            </a:r>
            <a:r>
              <a:rPr spc="-5" dirty="0"/>
              <a:t>en</a:t>
            </a:r>
            <a:r>
              <a:rPr spc="-10" dirty="0"/>
              <a:t>t</a:t>
            </a:r>
            <a:r>
              <a:rPr spc="-5" dirty="0"/>
              <a:t>s</a:t>
            </a:r>
          </a:p>
        </p:txBody>
      </p:sp>
      <p:sp>
        <p:nvSpPr>
          <p:cNvPr id="1048602" name="object 3"/>
          <p:cNvSpPr txBox="1"/>
          <p:nvPr/>
        </p:nvSpPr>
        <p:spPr>
          <a:xfrm>
            <a:off x="1925321" y="1262420"/>
            <a:ext cx="3927475" cy="4187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buClr>
                <a:srgbClr val="B4DAE4"/>
              </a:buClr>
              <a:buSzPct val="68750"/>
              <a:buFont typeface="Wingdings 2"/>
              <a:buChar char=""/>
              <a:tabLst>
                <a:tab pos="36830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?</a:t>
            </a:r>
            <a:endParaRPr sz="3200">
              <a:latin typeface="Corbel"/>
              <a:cs typeface="Corbel"/>
            </a:endParaRPr>
          </a:p>
          <a:p>
            <a:pPr marL="368300" indent="-355600">
              <a:spcBef>
                <a:spcPts val="127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36830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C#</a:t>
            </a:r>
            <a:endParaRPr sz="3200">
              <a:latin typeface="Corbel"/>
              <a:cs typeface="Corbel"/>
            </a:endParaRPr>
          </a:p>
          <a:p>
            <a:pPr marL="995680" lvl="1" indent="-353060">
              <a:spcBef>
                <a:spcPts val="1270"/>
              </a:spcBef>
              <a:buClr>
                <a:srgbClr val="8ED500"/>
              </a:buClr>
              <a:buFont typeface="Wingdings 2"/>
              <a:buChar char=""/>
              <a:tabLst>
                <a:tab pos="99568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wh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995680" lvl="1" indent="-35306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99568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…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w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le</a:t>
            </a:r>
            <a:r>
              <a:rPr sz="3000" b="1" spc="-104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995680" lvl="1" indent="-35306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99568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fo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995680" lvl="1" indent="-35306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99568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fo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loo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368300" indent="-355600">
              <a:spcBef>
                <a:spcPts val="125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368300" algn="l"/>
              </a:tabLst>
            </a:pP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sted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603" name="object 4"/>
          <p:cNvSpPr/>
          <p:nvPr/>
        </p:nvSpPr>
        <p:spPr>
          <a:xfrm>
            <a:off x="6400801" y="1903729"/>
            <a:ext cx="3713479" cy="382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04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object 2"/>
          <p:cNvSpPr txBox="1">
            <a:spLocks noGrp="1"/>
          </p:cNvSpPr>
          <p:nvPr>
            <p:ph type="title"/>
          </p:nvPr>
        </p:nvSpPr>
        <p:spPr>
          <a:xfrm>
            <a:off x="1930399" y="95934"/>
            <a:ext cx="11379200" cy="1243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8120" marR="5080" algn="r"/>
            <a:r>
              <a:rPr spc="-10" dirty="0"/>
              <a:t>F</a:t>
            </a:r>
            <a:r>
              <a:rPr spc="-15" dirty="0"/>
              <a:t>a</a:t>
            </a:r>
            <a:r>
              <a:rPr dirty="0"/>
              <a:t>c</a:t>
            </a:r>
            <a:r>
              <a:rPr spc="-10" dirty="0"/>
              <a:t>to</a:t>
            </a:r>
            <a:r>
              <a:rPr spc="-15" dirty="0"/>
              <a:t>r</a:t>
            </a:r>
            <a:r>
              <a:rPr spc="-10" dirty="0"/>
              <a:t>i</a:t>
            </a:r>
            <a:r>
              <a:rPr spc="-15" dirty="0"/>
              <a:t>a</a:t>
            </a:r>
            <a:r>
              <a:rPr dirty="0"/>
              <a:t>l</a:t>
            </a:r>
            <a:r>
              <a:rPr spc="10" dirty="0"/>
              <a:t> </a:t>
            </a:r>
            <a:r>
              <a:rPr spc="-5" dirty="0"/>
              <a:t>w</a:t>
            </a:r>
            <a:r>
              <a:rPr spc="-10" dirty="0"/>
              <a:t>i</a:t>
            </a:r>
            <a:r>
              <a:rPr spc="-5" dirty="0"/>
              <a:t>th</a:t>
            </a:r>
            <a:r>
              <a:rPr spc="-25" dirty="0"/>
              <a:t> </a:t>
            </a:r>
            <a:r>
              <a:rPr spc="-15" dirty="0"/>
              <a:t>B</a:t>
            </a:r>
            <a:r>
              <a:rPr dirty="0"/>
              <a:t>i</a:t>
            </a:r>
            <a:r>
              <a:rPr spc="-15" dirty="0"/>
              <a:t>g</a:t>
            </a:r>
            <a:r>
              <a:rPr dirty="0"/>
              <a:t>I</a:t>
            </a:r>
            <a:r>
              <a:rPr spc="-5" dirty="0"/>
              <a:t>n</a:t>
            </a:r>
            <a:r>
              <a:rPr spc="-10" dirty="0"/>
              <a:t>t</a:t>
            </a:r>
            <a:r>
              <a:rPr spc="-5" dirty="0"/>
              <a:t>eger</a:t>
            </a:r>
            <a:r>
              <a:rPr spc="-15" dirty="0"/>
              <a:t> </a:t>
            </a:r>
            <a:r>
              <a:rPr dirty="0"/>
              <a:t>–</a:t>
            </a:r>
          </a:p>
          <a:p>
            <a:pPr marL="2738120" marR="5080" algn="r">
              <a:spcBef>
                <a:spcPts val="80"/>
              </a:spcBef>
            </a:pP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5" dirty="0"/>
              <a:t>p</a:t>
            </a:r>
            <a:r>
              <a:rPr spc="-10" dirty="0"/>
              <a:t>l</a:t>
            </a:r>
            <a:r>
              <a:rPr spc="-5" dirty="0"/>
              <a:t>e</a:t>
            </a:r>
          </a:p>
        </p:txBody>
      </p:sp>
      <p:sp>
        <p:nvSpPr>
          <p:cNvPr id="1048724" name="object 3"/>
          <p:cNvSpPr txBox="1"/>
          <p:nvPr/>
        </p:nvSpPr>
        <p:spPr>
          <a:xfrm>
            <a:off x="1925320" y="1328460"/>
            <a:ext cx="738632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ig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eg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endParaRPr sz="3200">
              <a:latin typeface="Consolas"/>
              <a:cs typeface="Consolas"/>
            </a:endParaRPr>
          </a:p>
        </p:txBody>
      </p:sp>
      <p:sp>
        <p:nvSpPr>
          <p:cNvPr id="1048725" name="object 4"/>
          <p:cNvSpPr/>
          <p:nvPr/>
        </p:nvSpPr>
        <p:spPr>
          <a:xfrm>
            <a:off x="2208531" y="1910079"/>
            <a:ext cx="7776209" cy="4451350"/>
          </a:xfrm>
          <a:custGeom>
            <a:avLst/>
            <a:gdLst/>
            <a:ahLst/>
            <a:cxnLst/>
            <a:rect l="l" t="t" r="r" b="b"/>
            <a:pathLst>
              <a:path w="7776209" h="4451350">
                <a:moveTo>
                  <a:pt x="0" y="0"/>
                </a:moveTo>
                <a:lnTo>
                  <a:pt x="7776210" y="0"/>
                </a:lnTo>
                <a:lnTo>
                  <a:pt x="7776210" y="4451350"/>
                </a:lnTo>
                <a:lnTo>
                  <a:pt x="0" y="44513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26" name="object 5"/>
          <p:cNvSpPr/>
          <p:nvPr/>
        </p:nvSpPr>
        <p:spPr>
          <a:xfrm>
            <a:off x="2208531" y="1910079"/>
            <a:ext cx="7776209" cy="4451350"/>
          </a:xfrm>
          <a:custGeom>
            <a:avLst/>
            <a:gdLst/>
            <a:ahLst/>
            <a:cxnLst/>
            <a:rect l="l" t="t" r="r" b="b"/>
            <a:pathLst>
              <a:path w="7776209" h="4451350">
                <a:moveTo>
                  <a:pt x="3887470" y="4451350"/>
                </a:moveTo>
                <a:lnTo>
                  <a:pt x="0" y="4451350"/>
                </a:lnTo>
                <a:lnTo>
                  <a:pt x="0" y="0"/>
                </a:lnTo>
                <a:lnTo>
                  <a:pt x="7776210" y="0"/>
                </a:lnTo>
                <a:lnTo>
                  <a:pt x="7776210" y="4451350"/>
                </a:lnTo>
                <a:lnTo>
                  <a:pt x="3887470" y="44513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27" name="object 6"/>
          <p:cNvSpPr txBox="1"/>
          <p:nvPr/>
        </p:nvSpPr>
        <p:spPr>
          <a:xfrm>
            <a:off x="2284730" y="2016267"/>
            <a:ext cx="3411854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200" b="1" spc="-5" dirty="0">
                <a:solidFill>
                  <a:srgbClr val="FF0000"/>
                </a:solidFill>
                <a:latin typeface="Consolas"/>
                <a:cs typeface="Consolas"/>
              </a:rPr>
              <a:t>us</a:t>
            </a:r>
            <a:r>
              <a:rPr sz="2200" b="1" dirty="0">
                <a:solidFill>
                  <a:srgbClr val="FF0000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rgbClr val="FF0000"/>
                </a:solidFill>
                <a:latin typeface="Consolas"/>
                <a:cs typeface="Consolas"/>
              </a:rPr>
              <a:t>ng</a:t>
            </a:r>
            <a:r>
              <a:rPr sz="2200" b="1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Consolas"/>
                <a:cs typeface="Consolas"/>
              </a:rPr>
              <a:t>S</a:t>
            </a:r>
            <a:r>
              <a:rPr sz="2200" b="1" dirty="0">
                <a:solidFill>
                  <a:srgbClr val="FF0000"/>
                </a:solidFill>
                <a:latin typeface="Consolas"/>
                <a:cs typeface="Consolas"/>
              </a:rPr>
              <a:t>y</a:t>
            </a:r>
            <a:r>
              <a:rPr sz="2200" b="1" spc="-5" dirty="0">
                <a:solidFill>
                  <a:srgbClr val="FF0000"/>
                </a:solidFill>
                <a:latin typeface="Consolas"/>
                <a:cs typeface="Consolas"/>
              </a:rPr>
              <a:t>stem.</a:t>
            </a:r>
            <a:r>
              <a:rPr sz="2200" b="1" dirty="0">
                <a:solidFill>
                  <a:srgbClr val="FF0000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rgbClr val="FF0000"/>
                </a:solidFill>
                <a:latin typeface="Consolas"/>
                <a:cs typeface="Consolas"/>
              </a:rPr>
              <a:t>umer</a:t>
            </a:r>
            <a:r>
              <a:rPr sz="2200" b="1" dirty="0">
                <a:solidFill>
                  <a:srgbClr val="FF0000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rgbClr val="FF0000"/>
                </a:solidFill>
                <a:latin typeface="Consolas"/>
                <a:cs typeface="Consolas"/>
              </a:rPr>
              <a:t>cs;</a:t>
            </a:r>
            <a:r>
              <a:rPr sz="2200" b="1" spc="-5" dirty="0">
                <a:solidFill>
                  <a:srgbClr val="F4FFDF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st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tic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v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oid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in()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2700"/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28650"/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int n</a:t>
            </a:r>
            <a:r>
              <a:rPr sz="22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1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00;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728" name="object 7"/>
          <p:cNvSpPr txBox="1"/>
          <p:nvPr/>
        </p:nvSpPr>
        <p:spPr>
          <a:xfrm>
            <a:off x="2900681" y="3357387"/>
            <a:ext cx="3874135" cy="2354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630"/>
              </a:lnSpc>
            </a:pPr>
            <a:r>
              <a:rPr sz="2200" b="1" spc="-5" dirty="0">
                <a:solidFill>
                  <a:srgbClr val="FF0000"/>
                </a:solidFill>
                <a:latin typeface="Consolas"/>
                <a:cs typeface="Consolas"/>
              </a:rPr>
              <a:t>BigI</a:t>
            </a:r>
            <a:r>
              <a:rPr sz="2200" b="1" dirty="0">
                <a:solidFill>
                  <a:srgbClr val="FF0000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rgbClr val="FF0000"/>
                </a:solidFill>
                <a:latin typeface="Consolas"/>
                <a:cs typeface="Consolas"/>
              </a:rPr>
              <a:t>teger</a:t>
            </a:r>
            <a:r>
              <a:rPr sz="2200" b="1" spc="5" dirty="0">
                <a:solidFill>
                  <a:srgbClr val="F4FFDF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fac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orial</a:t>
            </a:r>
            <a:r>
              <a:rPr sz="22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1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; do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2700">
              <a:lnSpc>
                <a:spcPts val="2555"/>
              </a:lnSpc>
            </a:pP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28650" marR="929640"/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fact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rial</a:t>
            </a:r>
            <a:r>
              <a:rPr sz="22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*=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n; n--;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2700"/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2700"/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while</a:t>
            </a:r>
            <a:r>
              <a:rPr sz="22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(n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&gt;</a:t>
            </a:r>
            <a:r>
              <a:rPr sz="22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0);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729" name="object 8"/>
          <p:cNvSpPr txBox="1"/>
          <p:nvPr/>
        </p:nvSpPr>
        <p:spPr>
          <a:xfrm>
            <a:off x="2284730" y="5703076"/>
            <a:ext cx="664464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0"/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Cons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le.W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iteL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ne("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!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2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"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+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f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ctor</a:t>
            </a:r>
            <a:r>
              <a:rPr sz="22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al);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2700"/>
            <a:r>
              <a:rPr sz="22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730" name="object 9"/>
          <p:cNvSpPr/>
          <p:nvPr/>
        </p:nvSpPr>
        <p:spPr>
          <a:xfrm>
            <a:off x="5718809" y="1828800"/>
            <a:ext cx="4415790" cy="1281430"/>
          </a:xfrm>
          <a:custGeom>
            <a:avLst/>
            <a:gdLst/>
            <a:ahLst/>
            <a:cxnLst/>
            <a:rect l="l" t="t" r="r" b="b"/>
            <a:pathLst>
              <a:path w="4415790" h="1281430">
                <a:moveTo>
                  <a:pt x="3769360" y="0"/>
                </a:moveTo>
                <a:lnTo>
                  <a:pt x="1174750" y="0"/>
                </a:lnTo>
                <a:lnTo>
                  <a:pt x="1126403" y="786"/>
                </a:lnTo>
                <a:lnTo>
                  <a:pt x="1078298" y="3093"/>
                </a:lnTo>
                <a:lnTo>
                  <a:pt x="1030677" y="6840"/>
                </a:lnTo>
                <a:lnTo>
                  <a:pt x="983782" y="11948"/>
                </a:lnTo>
                <a:lnTo>
                  <a:pt x="937855" y="18335"/>
                </a:lnTo>
                <a:lnTo>
                  <a:pt x="893137" y="25923"/>
                </a:lnTo>
                <a:lnTo>
                  <a:pt x="849871" y="34630"/>
                </a:lnTo>
                <a:lnTo>
                  <a:pt x="808299" y="44378"/>
                </a:lnTo>
                <a:lnTo>
                  <a:pt x="768662" y="55086"/>
                </a:lnTo>
                <a:lnTo>
                  <a:pt x="731202" y="66675"/>
                </a:lnTo>
                <a:lnTo>
                  <a:pt x="663783" y="92171"/>
                </a:lnTo>
                <a:lnTo>
                  <a:pt x="607976" y="120228"/>
                </a:lnTo>
                <a:lnTo>
                  <a:pt x="565718" y="150205"/>
                </a:lnTo>
                <a:lnTo>
                  <a:pt x="538944" y="181462"/>
                </a:lnTo>
                <a:lnTo>
                  <a:pt x="529589" y="213360"/>
                </a:lnTo>
                <a:lnTo>
                  <a:pt x="0" y="294639"/>
                </a:lnTo>
                <a:lnTo>
                  <a:pt x="529589" y="532129"/>
                </a:lnTo>
                <a:lnTo>
                  <a:pt x="529589" y="1068070"/>
                </a:lnTo>
                <a:lnTo>
                  <a:pt x="531969" y="1084058"/>
                </a:lnTo>
                <a:lnTo>
                  <a:pt x="565718" y="1131224"/>
                </a:lnTo>
                <a:lnTo>
                  <a:pt x="607976" y="1161201"/>
                </a:lnTo>
                <a:lnTo>
                  <a:pt x="663783" y="1189258"/>
                </a:lnTo>
                <a:lnTo>
                  <a:pt x="731202" y="1214754"/>
                </a:lnTo>
                <a:lnTo>
                  <a:pt x="768662" y="1226343"/>
                </a:lnTo>
                <a:lnTo>
                  <a:pt x="808299" y="1237051"/>
                </a:lnTo>
                <a:lnTo>
                  <a:pt x="849871" y="1246799"/>
                </a:lnTo>
                <a:lnTo>
                  <a:pt x="893137" y="1255506"/>
                </a:lnTo>
                <a:lnTo>
                  <a:pt x="937855" y="1263094"/>
                </a:lnTo>
                <a:lnTo>
                  <a:pt x="983782" y="1269481"/>
                </a:lnTo>
                <a:lnTo>
                  <a:pt x="1030677" y="1274589"/>
                </a:lnTo>
                <a:lnTo>
                  <a:pt x="1078298" y="1278336"/>
                </a:lnTo>
                <a:lnTo>
                  <a:pt x="1126403" y="1280643"/>
                </a:lnTo>
                <a:lnTo>
                  <a:pt x="1174750" y="1281429"/>
                </a:lnTo>
                <a:lnTo>
                  <a:pt x="3769360" y="1281429"/>
                </a:lnTo>
                <a:lnTo>
                  <a:pt x="3817715" y="1280643"/>
                </a:lnTo>
                <a:lnTo>
                  <a:pt x="3865846" y="1278336"/>
                </a:lnTo>
                <a:lnTo>
                  <a:pt x="3913509" y="1274589"/>
                </a:lnTo>
                <a:lnTo>
                  <a:pt x="3960459" y="1269481"/>
                </a:lnTo>
                <a:lnTo>
                  <a:pt x="4006453" y="1263094"/>
                </a:lnTo>
                <a:lnTo>
                  <a:pt x="4051246" y="1255506"/>
                </a:lnTo>
                <a:lnTo>
                  <a:pt x="4094596" y="1246799"/>
                </a:lnTo>
                <a:lnTo>
                  <a:pt x="4136257" y="1237051"/>
                </a:lnTo>
                <a:lnTo>
                  <a:pt x="4175987" y="1226343"/>
                </a:lnTo>
                <a:lnTo>
                  <a:pt x="4213542" y="1214754"/>
                </a:lnTo>
                <a:lnTo>
                  <a:pt x="4281149" y="1189258"/>
                </a:lnTo>
                <a:lnTo>
                  <a:pt x="4337128" y="1161201"/>
                </a:lnTo>
                <a:lnTo>
                  <a:pt x="4379528" y="1131224"/>
                </a:lnTo>
                <a:lnTo>
                  <a:pt x="4406399" y="1099967"/>
                </a:lnTo>
                <a:lnTo>
                  <a:pt x="4415790" y="1068070"/>
                </a:lnTo>
                <a:lnTo>
                  <a:pt x="4415790" y="213360"/>
                </a:lnTo>
                <a:lnTo>
                  <a:pt x="4395027" y="165714"/>
                </a:lnTo>
                <a:lnTo>
                  <a:pt x="4360148" y="135016"/>
                </a:lnTo>
                <a:lnTo>
                  <a:pt x="4310714" y="105919"/>
                </a:lnTo>
                <a:lnTo>
                  <a:pt x="4248677" y="79063"/>
                </a:lnTo>
                <a:lnTo>
                  <a:pt x="4175987" y="55086"/>
                </a:lnTo>
                <a:lnTo>
                  <a:pt x="4136257" y="44378"/>
                </a:lnTo>
                <a:lnTo>
                  <a:pt x="4094596" y="34630"/>
                </a:lnTo>
                <a:lnTo>
                  <a:pt x="4051246" y="25923"/>
                </a:lnTo>
                <a:lnTo>
                  <a:pt x="4006453" y="18335"/>
                </a:lnTo>
                <a:lnTo>
                  <a:pt x="3960459" y="11948"/>
                </a:lnTo>
                <a:lnTo>
                  <a:pt x="3913509" y="6840"/>
                </a:lnTo>
                <a:lnTo>
                  <a:pt x="3865846" y="3093"/>
                </a:lnTo>
                <a:lnTo>
                  <a:pt x="3817715" y="786"/>
                </a:lnTo>
                <a:lnTo>
                  <a:pt x="3769360" y="0"/>
                </a:lnTo>
                <a:close/>
              </a:path>
            </a:pathLst>
          </a:custGeom>
          <a:solidFill>
            <a:srgbClr val="9E8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31" name="object 10"/>
          <p:cNvSpPr/>
          <p:nvPr/>
        </p:nvSpPr>
        <p:spPr>
          <a:xfrm>
            <a:off x="5718809" y="1828800"/>
            <a:ext cx="4415790" cy="1281430"/>
          </a:xfrm>
          <a:custGeom>
            <a:avLst/>
            <a:gdLst/>
            <a:ahLst/>
            <a:cxnLst/>
            <a:rect l="l" t="t" r="r" b="b"/>
            <a:pathLst>
              <a:path w="4415790" h="1281430">
                <a:moveTo>
                  <a:pt x="1174750" y="0"/>
                </a:moveTo>
                <a:lnTo>
                  <a:pt x="1126403" y="786"/>
                </a:lnTo>
                <a:lnTo>
                  <a:pt x="1078298" y="3093"/>
                </a:lnTo>
                <a:lnTo>
                  <a:pt x="1030677" y="6840"/>
                </a:lnTo>
                <a:lnTo>
                  <a:pt x="983782" y="11948"/>
                </a:lnTo>
                <a:lnTo>
                  <a:pt x="937855" y="18335"/>
                </a:lnTo>
                <a:lnTo>
                  <a:pt x="893137" y="25923"/>
                </a:lnTo>
                <a:lnTo>
                  <a:pt x="849871" y="34630"/>
                </a:lnTo>
                <a:lnTo>
                  <a:pt x="808299" y="44378"/>
                </a:lnTo>
                <a:lnTo>
                  <a:pt x="768662" y="55086"/>
                </a:lnTo>
                <a:lnTo>
                  <a:pt x="731202" y="66675"/>
                </a:lnTo>
                <a:lnTo>
                  <a:pt x="663783" y="92171"/>
                </a:lnTo>
                <a:lnTo>
                  <a:pt x="607976" y="120228"/>
                </a:lnTo>
                <a:lnTo>
                  <a:pt x="565718" y="150205"/>
                </a:lnTo>
                <a:lnTo>
                  <a:pt x="538944" y="181462"/>
                </a:lnTo>
                <a:lnTo>
                  <a:pt x="529589" y="213360"/>
                </a:lnTo>
                <a:lnTo>
                  <a:pt x="0" y="294639"/>
                </a:lnTo>
                <a:lnTo>
                  <a:pt x="529589" y="532129"/>
                </a:lnTo>
                <a:lnTo>
                  <a:pt x="529589" y="749300"/>
                </a:lnTo>
                <a:lnTo>
                  <a:pt x="529589" y="909320"/>
                </a:lnTo>
                <a:lnTo>
                  <a:pt x="529589" y="1068070"/>
                </a:lnTo>
                <a:lnTo>
                  <a:pt x="531969" y="1084058"/>
                </a:lnTo>
                <a:lnTo>
                  <a:pt x="565718" y="1131224"/>
                </a:lnTo>
                <a:lnTo>
                  <a:pt x="607976" y="1161201"/>
                </a:lnTo>
                <a:lnTo>
                  <a:pt x="663783" y="1189258"/>
                </a:lnTo>
                <a:lnTo>
                  <a:pt x="731202" y="1214754"/>
                </a:lnTo>
                <a:lnTo>
                  <a:pt x="768662" y="1226343"/>
                </a:lnTo>
                <a:lnTo>
                  <a:pt x="808299" y="1237051"/>
                </a:lnTo>
                <a:lnTo>
                  <a:pt x="849871" y="1246799"/>
                </a:lnTo>
                <a:lnTo>
                  <a:pt x="893137" y="1255506"/>
                </a:lnTo>
                <a:lnTo>
                  <a:pt x="937855" y="1263094"/>
                </a:lnTo>
                <a:lnTo>
                  <a:pt x="983782" y="1269481"/>
                </a:lnTo>
                <a:lnTo>
                  <a:pt x="1030677" y="1274589"/>
                </a:lnTo>
                <a:lnTo>
                  <a:pt x="1078298" y="1278336"/>
                </a:lnTo>
                <a:lnTo>
                  <a:pt x="1126403" y="1280643"/>
                </a:lnTo>
                <a:lnTo>
                  <a:pt x="1174750" y="1281429"/>
                </a:lnTo>
                <a:lnTo>
                  <a:pt x="1658619" y="1281429"/>
                </a:lnTo>
                <a:lnTo>
                  <a:pt x="2142490" y="1281429"/>
                </a:lnTo>
                <a:lnTo>
                  <a:pt x="2801619" y="1281429"/>
                </a:lnTo>
                <a:lnTo>
                  <a:pt x="3285490" y="1281429"/>
                </a:lnTo>
                <a:lnTo>
                  <a:pt x="3769360" y="1281429"/>
                </a:lnTo>
                <a:lnTo>
                  <a:pt x="3817715" y="1280643"/>
                </a:lnTo>
                <a:lnTo>
                  <a:pt x="3865846" y="1278336"/>
                </a:lnTo>
                <a:lnTo>
                  <a:pt x="3913509" y="1274589"/>
                </a:lnTo>
                <a:lnTo>
                  <a:pt x="3960459" y="1269481"/>
                </a:lnTo>
                <a:lnTo>
                  <a:pt x="4006453" y="1263094"/>
                </a:lnTo>
                <a:lnTo>
                  <a:pt x="4051246" y="1255506"/>
                </a:lnTo>
                <a:lnTo>
                  <a:pt x="4094596" y="1246799"/>
                </a:lnTo>
                <a:lnTo>
                  <a:pt x="4136257" y="1237051"/>
                </a:lnTo>
                <a:lnTo>
                  <a:pt x="4175987" y="1226343"/>
                </a:lnTo>
                <a:lnTo>
                  <a:pt x="4213542" y="1214754"/>
                </a:lnTo>
                <a:lnTo>
                  <a:pt x="4281149" y="1189258"/>
                </a:lnTo>
                <a:lnTo>
                  <a:pt x="4337128" y="1161201"/>
                </a:lnTo>
                <a:lnTo>
                  <a:pt x="4379528" y="1131224"/>
                </a:lnTo>
                <a:lnTo>
                  <a:pt x="4406399" y="1099967"/>
                </a:lnTo>
                <a:lnTo>
                  <a:pt x="4415790" y="1068070"/>
                </a:lnTo>
                <a:lnTo>
                  <a:pt x="4415790" y="909320"/>
                </a:lnTo>
                <a:lnTo>
                  <a:pt x="4415790" y="749300"/>
                </a:lnTo>
                <a:lnTo>
                  <a:pt x="4415790" y="532129"/>
                </a:lnTo>
                <a:lnTo>
                  <a:pt x="4415790" y="372110"/>
                </a:lnTo>
                <a:lnTo>
                  <a:pt x="4415790" y="213360"/>
                </a:lnTo>
                <a:lnTo>
                  <a:pt x="4413401" y="197371"/>
                </a:lnTo>
                <a:lnTo>
                  <a:pt x="4379528" y="150205"/>
                </a:lnTo>
                <a:lnTo>
                  <a:pt x="4337128" y="120228"/>
                </a:lnTo>
                <a:lnTo>
                  <a:pt x="4281149" y="92171"/>
                </a:lnTo>
                <a:lnTo>
                  <a:pt x="4213542" y="66675"/>
                </a:lnTo>
                <a:lnTo>
                  <a:pt x="4175987" y="55086"/>
                </a:lnTo>
                <a:lnTo>
                  <a:pt x="4136257" y="44378"/>
                </a:lnTo>
                <a:lnTo>
                  <a:pt x="4094596" y="34630"/>
                </a:lnTo>
                <a:lnTo>
                  <a:pt x="4051246" y="25923"/>
                </a:lnTo>
                <a:lnTo>
                  <a:pt x="4006453" y="18335"/>
                </a:lnTo>
                <a:lnTo>
                  <a:pt x="3960459" y="11948"/>
                </a:lnTo>
                <a:lnTo>
                  <a:pt x="3913509" y="6840"/>
                </a:lnTo>
                <a:lnTo>
                  <a:pt x="3865846" y="3093"/>
                </a:lnTo>
                <a:lnTo>
                  <a:pt x="3817715" y="786"/>
                </a:lnTo>
                <a:lnTo>
                  <a:pt x="3769360" y="0"/>
                </a:lnTo>
                <a:lnTo>
                  <a:pt x="3285490" y="0"/>
                </a:lnTo>
                <a:lnTo>
                  <a:pt x="2801619" y="0"/>
                </a:lnTo>
                <a:lnTo>
                  <a:pt x="2142490" y="0"/>
                </a:lnTo>
                <a:lnTo>
                  <a:pt x="1658619" y="0"/>
                </a:lnTo>
                <a:lnTo>
                  <a:pt x="1174750" y="0"/>
                </a:lnTo>
                <a:close/>
              </a:path>
            </a:pathLst>
          </a:custGeom>
          <a:ln w="6469">
            <a:solidFill>
              <a:srgbClr val="F4F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32" name="object 11"/>
          <p:cNvSpPr txBox="1"/>
          <p:nvPr/>
        </p:nvSpPr>
        <p:spPr>
          <a:xfrm>
            <a:off x="6324601" y="1994726"/>
            <a:ext cx="3658868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/>
            <a:r>
              <a:rPr sz="2600" b="1" dirty="0">
                <a:solidFill>
                  <a:srgbClr val="F6FFE6"/>
                </a:solidFill>
                <a:latin typeface="Corbel"/>
                <a:cs typeface="Corbel"/>
              </a:rPr>
              <a:t>D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on</a:t>
            </a:r>
            <a:r>
              <a:rPr sz="2600" b="1" dirty="0">
                <a:solidFill>
                  <a:srgbClr val="F6FFE6"/>
                </a:solidFill>
                <a:latin typeface="Corbel"/>
                <a:cs typeface="Corbel"/>
              </a:rPr>
              <a:t>'t</a:t>
            </a:r>
            <a:r>
              <a:rPr sz="2600" b="1" spc="5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forge</a:t>
            </a:r>
            <a:r>
              <a:rPr sz="2600" b="1" dirty="0">
                <a:solidFill>
                  <a:srgbClr val="F6FFE6"/>
                </a:solidFill>
                <a:latin typeface="Corbel"/>
                <a:cs typeface="Corbel"/>
              </a:rPr>
              <a:t>t</a:t>
            </a:r>
            <a:r>
              <a:rPr sz="2600" b="1" spc="10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600" b="1" spc="-10" dirty="0">
                <a:solidFill>
                  <a:srgbClr val="F6FFE6"/>
                </a:solidFill>
                <a:latin typeface="Corbel"/>
                <a:cs typeface="Corbel"/>
              </a:rPr>
              <a:t>t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o</a:t>
            </a:r>
            <a:r>
              <a:rPr sz="2600" b="1" spc="5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a</a:t>
            </a:r>
            <a:r>
              <a:rPr sz="2600" b="1" dirty="0">
                <a:solidFill>
                  <a:srgbClr val="F6FFE6"/>
                </a:solidFill>
                <a:latin typeface="Corbel"/>
                <a:cs typeface="Corbel"/>
              </a:rPr>
              <a:t>d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d r</a:t>
            </a:r>
            <a:r>
              <a:rPr sz="2600" b="1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f</a:t>
            </a:r>
            <a:r>
              <a:rPr sz="2600" b="1" spc="-10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r</a:t>
            </a:r>
            <a:r>
              <a:rPr sz="2600" b="1" spc="-10" dirty="0">
                <a:solidFill>
                  <a:srgbClr val="F6FFE6"/>
                </a:solidFill>
                <a:latin typeface="Corbel"/>
                <a:cs typeface="Corbel"/>
              </a:rPr>
              <a:t>en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ce</a:t>
            </a:r>
            <a:r>
              <a:rPr sz="2600" b="1" spc="10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600" b="1" spc="-10" dirty="0">
                <a:solidFill>
                  <a:srgbClr val="F6FFE6"/>
                </a:solidFill>
                <a:latin typeface="Corbel"/>
                <a:cs typeface="Corbel"/>
              </a:rPr>
              <a:t>t</a:t>
            </a:r>
            <a:r>
              <a:rPr sz="2600" b="1" spc="-5" dirty="0">
                <a:solidFill>
                  <a:srgbClr val="F6FFE6"/>
                </a:solidFill>
                <a:latin typeface="Corbel"/>
                <a:cs typeface="Corbel"/>
              </a:rPr>
              <a:t>o </a:t>
            </a:r>
            <a:r>
              <a:rPr sz="2600" b="1" spc="-5" dirty="0">
                <a:solidFill>
                  <a:srgbClr val="F6FFE6"/>
                </a:solidFill>
                <a:latin typeface="Consolas"/>
                <a:cs typeface="Consolas"/>
              </a:rPr>
              <a:t>Sy</a:t>
            </a:r>
            <a:r>
              <a:rPr sz="2600" b="1" spc="-15" dirty="0">
                <a:solidFill>
                  <a:srgbClr val="F6FFE6"/>
                </a:solidFill>
                <a:latin typeface="Consolas"/>
                <a:cs typeface="Consolas"/>
              </a:rPr>
              <a:t>s</a:t>
            </a:r>
            <a:r>
              <a:rPr sz="2600" b="1" spc="-5" dirty="0">
                <a:solidFill>
                  <a:srgbClr val="F6FFE6"/>
                </a:solidFill>
                <a:latin typeface="Consolas"/>
                <a:cs typeface="Consolas"/>
              </a:rPr>
              <a:t>tem</a:t>
            </a:r>
            <a:r>
              <a:rPr sz="2600" b="1" spc="-15" dirty="0">
                <a:solidFill>
                  <a:srgbClr val="F6FFE6"/>
                </a:solidFill>
                <a:latin typeface="Consolas"/>
                <a:cs typeface="Consolas"/>
              </a:rPr>
              <a:t>.</a:t>
            </a:r>
            <a:r>
              <a:rPr sz="2600" b="1" spc="-5" dirty="0">
                <a:solidFill>
                  <a:srgbClr val="F6FFE6"/>
                </a:solidFill>
                <a:latin typeface="Consolas"/>
                <a:cs typeface="Consolas"/>
              </a:rPr>
              <a:t>Num</a:t>
            </a:r>
            <a:r>
              <a:rPr sz="2600" b="1" spc="-15" dirty="0">
                <a:solidFill>
                  <a:srgbClr val="F6FFE6"/>
                </a:solidFill>
                <a:latin typeface="Consolas"/>
                <a:cs typeface="Consolas"/>
              </a:rPr>
              <a:t>e</a:t>
            </a:r>
            <a:r>
              <a:rPr sz="2600" b="1" spc="-5" dirty="0">
                <a:solidFill>
                  <a:srgbClr val="F6FFE6"/>
                </a:solidFill>
                <a:latin typeface="Consolas"/>
                <a:cs typeface="Consolas"/>
              </a:rPr>
              <a:t>rics.</a:t>
            </a:r>
            <a:r>
              <a:rPr sz="2600" b="1" spc="-15" dirty="0">
                <a:solidFill>
                  <a:srgbClr val="F6FFE6"/>
                </a:solidFill>
                <a:latin typeface="Consolas"/>
                <a:cs typeface="Consolas"/>
              </a:rPr>
              <a:t>d</a:t>
            </a:r>
            <a:r>
              <a:rPr sz="2600" b="1" spc="-5" dirty="0">
                <a:solidFill>
                  <a:srgbClr val="F6FFE6"/>
                </a:solidFill>
                <a:latin typeface="Consolas"/>
                <a:cs typeface="Consolas"/>
              </a:rPr>
              <a:t>l</a:t>
            </a:r>
            <a:endParaRPr sz="2600" dirty="0">
              <a:latin typeface="Consolas"/>
              <a:cs typeface="Consolas"/>
            </a:endParaRPr>
          </a:p>
        </p:txBody>
      </p:sp>
      <p:sp>
        <p:nvSpPr>
          <p:cNvPr id="1048733" name="object 12"/>
          <p:cNvSpPr txBox="1"/>
          <p:nvPr/>
        </p:nvSpPr>
        <p:spPr>
          <a:xfrm>
            <a:off x="8040370" y="3182175"/>
            <a:ext cx="30289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600" b="1" spc="-15" dirty="0">
                <a:solidFill>
                  <a:srgbClr val="F6FFE6"/>
                </a:solidFill>
                <a:latin typeface="Consolas"/>
                <a:cs typeface="Consolas"/>
              </a:rPr>
              <a:t>l</a:t>
            </a:r>
            <a:r>
              <a:rPr sz="2600" b="1" dirty="0">
                <a:solidFill>
                  <a:srgbClr val="F6FFE6"/>
                </a:solidFill>
                <a:latin typeface="Corbel"/>
                <a:cs typeface="Corbel"/>
              </a:rPr>
              <a:t>.</a:t>
            </a:r>
            <a:endParaRPr sz="2600" dirty="0">
              <a:latin typeface="Corbel"/>
              <a:cs typeface="Corbel"/>
            </a:endParaRPr>
          </a:p>
        </p:txBody>
      </p:sp>
      <p:sp>
        <p:nvSpPr>
          <p:cNvPr id="1048734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object 2"/>
          <p:cNvSpPr txBox="1"/>
          <p:nvPr/>
        </p:nvSpPr>
        <p:spPr>
          <a:xfrm>
            <a:off x="2919730" y="1569941"/>
            <a:ext cx="620776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F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act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or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ial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(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do</a:t>
            </a:r>
            <a:r>
              <a:rPr sz="5000" b="1" spc="-1720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.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.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.</a:t>
            </a:r>
            <a:r>
              <a:rPr sz="5000" b="1" spc="1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w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h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ile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)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736" name="object 3"/>
          <p:cNvSpPr txBox="1"/>
          <p:nvPr/>
        </p:nvSpPr>
        <p:spPr>
          <a:xfrm>
            <a:off x="5189221" y="253971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37" name="object 4"/>
          <p:cNvSpPr/>
          <p:nvPr/>
        </p:nvSpPr>
        <p:spPr>
          <a:xfrm>
            <a:off x="3200400" y="2974234"/>
            <a:ext cx="5486400" cy="3601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3007360"/>
            <a:r>
              <a:rPr spc="-10" dirty="0"/>
              <a:t>P</a:t>
            </a:r>
            <a:r>
              <a:rPr spc="-15" dirty="0"/>
              <a:t>r</a:t>
            </a:r>
            <a:r>
              <a:rPr spc="-10" dirty="0"/>
              <a:t>o</a:t>
            </a:r>
            <a:r>
              <a:rPr spc="-5" dirty="0"/>
              <a:t>d</a:t>
            </a:r>
            <a:r>
              <a:rPr spc="-15" dirty="0"/>
              <a:t>u</a:t>
            </a:r>
            <a:r>
              <a:rPr dirty="0"/>
              <a:t>c</a:t>
            </a:r>
            <a:r>
              <a:rPr spc="-10" dirty="0"/>
              <a:t>t</a:t>
            </a:r>
            <a:r>
              <a:rPr spc="-5" dirty="0"/>
              <a:t>[</a:t>
            </a:r>
            <a:r>
              <a:rPr spc="-20" dirty="0"/>
              <a:t>N</a:t>
            </a:r>
            <a:r>
              <a:rPr dirty="0"/>
              <a:t>.</a:t>
            </a:r>
            <a:r>
              <a:rPr spc="-10" dirty="0"/>
              <a:t>.</a:t>
            </a:r>
            <a:r>
              <a:rPr spc="-5" dirty="0"/>
              <a:t>M</a:t>
            </a:r>
            <a:r>
              <a:rPr dirty="0"/>
              <a:t>]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5" dirty="0"/>
              <a:t>p</a:t>
            </a:r>
            <a:r>
              <a:rPr spc="-10" dirty="0"/>
              <a:t>l</a:t>
            </a:r>
            <a:r>
              <a:rPr spc="-5" dirty="0"/>
              <a:t>e</a:t>
            </a:r>
          </a:p>
        </p:txBody>
      </p:sp>
      <p:sp>
        <p:nvSpPr>
          <p:cNvPr id="1048739" name="object 3"/>
          <p:cNvSpPr txBox="1"/>
          <p:nvPr/>
        </p:nvSpPr>
        <p:spPr>
          <a:xfrm>
            <a:off x="1925321" y="1275119"/>
            <a:ext cx="8057515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uct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he 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nter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[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n.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.m]: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740" name="object 4"/>
          <p:cNvSpPr/>
          <p:nvPr/>
        </p:nvSpPr>
        <p:spPr>
          <a:xfrm>
            <a:off x="2278380" y="2367279"/>
            <a:ext cx="7705090" cy="3448050"/>
          </a:xfrm>
          <a:custGeom>
            <a:avLst/>
            <a:gdLst/>
            <a:ahLst/>
            <a:cxnLst/>
            <a:rect l="l" t="t" r="r" b="b"/>
            <a:pathLst>
              <a:path w="7705090" h="3448050">
                <a:moveTo>
                  <a:pt x="0" y="0"/>
                </a:moveTo>
                <a:lnTo>
                  <a:pt x="7705090" y="0"/>
                </a:lnTo>
                <a:lnTo>
                  <a:pt x="7705090" y="3448050"/>
                </a:lnTo>
                <a:lnTo>
                  <a:pt x="0" y="344805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41" name="object 5"/>
          <p:cNvSpPr/>
          <p:nvPr/>
        </p:nvSpPr>
        <p:spPr>
          <a:xfrm>
            <a:off x="2278380" y="2367279"/>
            <a:ext cx="7705090" cy="3448050"/>
          </a:xfrm>
          <a:custGeom>
            <a:avLst/>
            <a:gdLst/>
            <a:ahLst/>
            <a:cxnLst/>
            <a:rect l="l" t="t" r="r" b="b"/>
            <a:pathLst>
              <a:path w="7705090" h="3448050">
                <a:moveTo>
                  <a:pt x="3851910" y="3448050"/>
                </a:moveTo>
                <a:lnTo>
                  <a:pt x="0" y="3448050"/>
                </a:lnTo>
                <a:lnTo>
                  <a:pt x="0" y="0"/>
                </a:lnTo>
                <a:lnTo>
                  <a:pt x="7705090" y="0"/>
                </a:lnTo>
                <a:lnTo>
                  <a:pt x="7705090" y="3448050"/>
                </a:lnTo>
                <a:lnTo>
                  <a:pt x="3851910" y="34480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42" name="object 6"/>
          <p:cNvSpPr txBox="1"/>
          <p:nvPr/>
        </p:nvSpPr>
        <p:spPr>
          <a:xfrm>
            <a:off x="2278380" y="2367279"/>
            <a:ext cx="7705090" cy="34480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90170" marR="2279650" algn="just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P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e.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()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 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P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e.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()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 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nu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90170" marR="480314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mal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p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1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 do</a:t>
            </a:r>
            <a:endParaRPr sz="2000" dirty="0">
              <a:latin typeface="Consolas"/>
              <a:cs typeface="Consolas"/>
            </a:endParaRPr>
          </a:p>
          <a:p>
            <a:pPr marL="90170" algn="just">
              <a:spcBef>
                <a:spcPts val="10"/>
              </a:spcBef>
            </a:pP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 dirty="0">
              <a:latin typeface="Consolas"/>
              <a:cs typeface="Consolas"/>
            </a:endParaRPr>
          </a:p>
          <a:p>
            <a:pPr marL="651510" marR="452374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pr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*=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um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er; nu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r+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90170" algn="just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000" dirty="0">
              <a:latin typeface="Consolas"/>
              <a:cs typeface="Consolas"/>
            </a:endParaRPr>
          </a:p>
          <a:p>
            <a:pPr marL="90170" marR="877569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w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h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mb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 C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W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pr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[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.m]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pr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8743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object 2"/>
          <p:cNvSpPr txBox="1">
            <a:spLocks noGrp="1"/>
          </p:cNvSpPr>
          <p:nvPr>
            <p:ph type="ctrTitle"/>
          </p:nvPr>
        </p:nvSpPr>
        <p:spPr>
          <a:xfrm>
            <a:off x="3103882" y="1489930"/>
            <a:ext cx="9032239" cy="1542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190" marR="5080" indent="-491490">
              <a:lnSpc>
                <a:spcPct val="101800"/>
              </a:lnSpc>
            </a:pPr>
            <a:r>
              <a:rPr spc="-10" dirty="0"/>
              <a:t>P</a:t>
            </a:r>
            <a:r>
              <a:rPr spc="-5" dirty="0"/>
              <a:t>r</a:t>
            </a:r>
            <a:r>
              <a:rPr dirty="0"/>
              <a:t>o</a:t>
            </a:r>
            <a:r>
              <a:rPr spc="-5" dirty="0"/>
              <a:t>d</a:t>
            </a:r>
            <a:r>
              <a:rPr dirty="0"/>
              <a:t>uct </a:t>
            </a:r>
            <a:r>
              <a:rPr spc="-15" dirty="0"/>
              <a:t>o</a:t>
            </a:r>
            <a:r>
              <a:rPr dirty="0"/>
              <a:t>f</a:t>
            </a:r>
            <a:r>
              <a:rPr spc="5" dirty="0"/>
              <a:t> </a:t>
            </a:r>
            <a:r>
              <a:rPr dirty="0"/>
              <a:t>t</a:t>
            </a:r>
            <a:r>
              <a:rPr spc="-15" dirty="0"/>
              <a:t>h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5" dirty="0"/>
              <a:t>Num</a:t>
            </a:r>
            <a:r>
              <a:rPr spc="5" dirty="0"/>
              <a:t>b</a:t>
            </a:r>
            <a:r>
              <a:rPr dirty="0"/>
              <a:t>e</a:t>
            </a:r>
            <a:r>
              <a:rPr spc="-5" dirty="0"/>
              <a:t>rs </a:t>
            </a:r>
            <a:r>
              <a:rPr dirty="0"/>
              <a:t>i</a:t>
            </a:r>
            <a:r>
              <a:rPr spc="-5" dirty="0"/>
              <a:t>n </a:t>
            </a:r>
            <a:r>
              <a:rPr dirty="0"/>
              <a:t>t</a:t>
            </a:r>
            <a:r>
              <a:rPr spc="-5" dirty="0"/>
              <a:t>he</a:t>
            </a:r>
            <a:r>
              <a:rPr spc="5" dirty="0"/>
              <a:t> </a:t>
            </a:r>
            <a:r>
              <a:rPr spc="-5" dirty="0"/>
              <a:t>In</a:t>
            </a:r>
            <a:r>
              <a:rPr spc="-10" dirty="0"/>
              <a:t>t</a:t>
            </a:r>
            <a:r>
              <a:rPr dirty="0"/>
              <a:t>e</a:t>
            </a:r>
            <a:r>
              <a:rPr spc="-5" dirty="0"/>
              <a:t>r</a:t>
            </a:r>
            <a:r>
              <a:rPr spc="10" dirty="0"/>
              <a:t>v</a:t>
            </a:r>
            <a:r>
              <a:rPr spc="-5" dirty="0"/>
              <a:t>a</a:t>
            </a:r>
            <a:r>
              <a:rPr dirty="0"/>
              <a:t>l</a:t>
            </a:r>
            <a:r>
              <a:rPr spc="10" dirty="0"/>
              <a:t> </a:t>
            </a:r>
            <a:r>
              <a:rPr spc="-50" dirty="0"/>
              <a:t>[</a:t>
            </a:r>
            <a:r>
              <a:rPr spc="-5" dirty="0"/>
              <a:t>n</a:t>
            </a:r>
            <a:r>
              <a:rPr spc="5" dirty="0"/>
              <a:t>.</a:t>
            </a:r>
            <a:r>
              <a:rPr spc="-5" dirty="0"/>
              <a:t>.</a:t>
            </a:r>
            <a:r>
              <a:rPr spc="-95" dirty="0"/>
              <a:t>m</a:t>
            </a:r>
            <a:r>
              <a:rPr dirty="0"/>
              <a:t>]</a:t>
            </a:r>
          </a:p>
        </p:txBody>
      </p:sp>
      <p:sp>
        <p:nvSpPr>
          <p:cNvPr id="1048745" name="object 3"/>
          <p:cNvSpPr txBox="1"/>
          <p:nvPr/>
        </p:nvSpPr>
        <p:spPr>
          <a:xfrm>
            <a:off x="5189221" y="324710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46" name="object 4"/>
          <p:cNvSpPr/>
          <p:nvPr/>
        </p:nvSpPr>
        <p:spPr>
          <a:xfrm>
            <a:off x="3279138" y="3578861"/>
            <a:ext cx="5712461" cy="305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object 2"/>
          <p:cNvSpPr txBox="1">
            <a:spLocks noGrp="1"/>
          </p:cNvSpPr>
          <p:nvPr>
            <p:ph type="title"/>
          </p:nvPr>
        </p:nvSpPr>
        <p:spPr>
          <a:xfrm>
            <a:off x="4589779" y="2157951"/>
            <a:ext cx="286766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spc="-5" dirty="0">
                <a:latin typeface="Consolas"/>
                <a:cs typeface="Consolas"/>
              </a:rPr>
              <a:t>for</a:t>
            </a:r>
            <a:r>
              <a:rPr sz="5000" spc="-1720" dirty="0">
                <a:latin typeface="Consolas"/>
                <a:cs typeface="Consolas"/>
              </a:rPr>
              <a:t> </a:t>
            </a:r>
            <a:r>
              <a:rPr sz="5000" spc="-15" dirty="0"/>
              <a:t>L</a:t>
            </a:r>
            <a:r>
              <a:rPr sz="5000" dirty="0"/>
              <a:t>o</a:t>
            </a:r>
            <a:r>
              <a:rPr sz="5000" spc="-5" dirty="0"/>
              <a:t>ops</a:t>
            </a:r>
            <a:endParaRPr sz="5000">
              <a:latin typeface="Consolas"/>
              <a:cs typeface="Consolas"/>
            </a:endParaRPr>
          </a:p>
        </p:txBody>
      </p:sp>
      <p:sp>
        <p:nvSpPr>
          <p:cNvPr id="1048752" name="object 3"/>
          <p:cNvSpPr/>
          <p:nvPr/>
        </p:nvSpPr>
        <p:spPr>
          <a:xfrm>
            <a:off x="2821939" y="3432809"/>
            <a:ext cx="6322060" cy="257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3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6367780"/>
            <a:r>
              <a:rPr spc="-15" dirty="0"/>
              <a:t>F</a:t>
            </a:r>
            <a:r>
              <a:rPr spc="-10" dirty="0"/>
              <a:t>o</a:t>
            </a:r>
            <a:r>
              <a:rPr spc="-5" dirty="0"/>
              <a:t>r</a:t>
            </a:r>
            <a:r>
              <a:rPr dirty="0"/>
              <a:t> </a:t>
            </a:r>
            <a:r>
              <a:rPr spc="-5" dirty="0"/>
              <a:t>L</a:t>
            </a:r>
            <a:r>
              <a:rPr spc="-10" dirty="0"/>
              <a:t>oo</a:t>
            </a:r>
            <a:r>
              <a:rPr spc="-15" dirty="0"/>
              <a:t>p</a:t>
            </a:r>
            <a:r>
              <a:rPr spc="-5" dirty="0"/>
              <a:t>s</a:t>
            </a:r>
          </a:p>
        </p:txBody>
      </p:sp>
      <p:sp>
        <p:nvSpPr>
          <p:cNvPr id="1048755" name="object 3"/>
          <p:cNvSpPr/>
          <p:nvPr/>
        </p:nvSpPr>
        <p:spPr>
          <a:xfrm>
            <a:off x="2350770" y="1803400"/>
            <a:ext cx="7490459" cy="1433830"/>
          </a:xfrm>
          <a:custGeom>
            <a:avLst/>
            <a:gdLst/>
            <a:ahLst/>
            <a:cxnLst/>
            <a:rect l="l" t="t" r="r" b="b"/>
            <a:pathLst>
              <a:path w="7490459" h="1433830">
                <a:moveTo>
                  <a:pt x="0" y="0"/>
                </a:moveTo>
                <a:lnTo>
                  <a:pt x="7490459" y="0"/>
                </a:lnTo>
                <a:lnTo>
                  <a:pt x="7490459" y="1433829"/>
                </a:lnTo>
                <a:lnTo>
                  <a:pt x="0" y="1433829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6" name="object 4"/>
          <p:cNvSpPr/>
          <p:nvPr/>
        </p:nvSpPr>
        <p:spPr>
          <a:xfrm>
            <a:off x="2350770" y="1803400"/>
            <a:ext cx="7490459" cy="1433830"/>
          </a:xfrm>
          <a:custGeom>
            <a:avLst/>
            <a:gdLst/>
            <a:ahLst/>
            <a:cxnLst/>
            <a:rect l="l" t="t" r="r" b="b"/>
            <a:pathLst>
              <a:path w="7490459" h="1433830">
                <a:moveTo>
                  <a:pt x="3745229" y="1433829"/>
                </a:moveTo>
                <a:lnTo>
                  <a:pt x="0" y="1433829"/>
                </a:lnTo>
                <a:lnTo>
                  <a:pt x="0" y="0"/>
                </a:lnTo>
                <a:lnTo>
                  <a:pt x="7490459" y="0"/>
                </a:lnTo>
                <a:lnTo>
                  <a:pt x="7490459" y="1433829"/>
                </a:lnTo>
                <a:lnTo>
                  <a:pt x="3745229" y="1433829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7" name="object 5"/>
          <p:cNvSpPr txBox="1"/>
          <p:nvPr/>
        </p:nvSpPr>
        <p:spPr>
          <a:xfrm>
            <a:off x="1925321" y="1262420"/>
            <a:ext cx="7915909" cy="5198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or</a:t>
            </a:r>
            <a:r>
              <a:rPr sz="3200" b="1" spc="-109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515620">
              <a:spcBef>
                <a:spcPts val="150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tiali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z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ati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st;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pdat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200" dirty="0">
              <a:latin typeface="Consolas"/>
              <a:cs typeface="Consolas"/>
            </a:endParaRPr>
          </a:p>
          <a:p>
            <a:pPr marL="51562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 dirty="0">
              <a:latin typeface="Consolas"/>
              <a:cs typeface="Consolas"/>
            </a:endParaRPr>
          </a:p>
          <a:p>
            <a:pPr marL="113157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sta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ement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200" dirty="0">
              <a:latin typeface="Consolas"/>
              <a:cs typeface="Consolas"/>
            </a:endParaRPr>
          </a:p>
          <a:p>
            <a:pPr marL="51562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 dirty="0">
              <a:latin typeface="Consolas"/>
              <a:cs typeface="Consolas"/>
            </a:endParaRPr>
          </a:p>
          <a:p>
            <a:pPr marL="294640" indent="-281940">
              <a:spcBef>
                <a:spcPts val="122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sts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z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tat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nt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Boo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st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ss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tat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nt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lock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758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2327910"/>
            <a:r>
              <a:rPr spc="-10" dirty="0"/>
              <a:t>T</a:t>
            </a:r>
            <a:r>
              <a:rPr spc="-15" dirty="0"/>
              <a:t>h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10" dirty="0"/>
              <a:t>I</a:t>
            </a:r>
            <a:r>
              <a:rPr spc="-5" dirty="0"/>
              <a:t>n</a:t>
            </a:r>
            <a:r>
              <a:rPr dirty="0"/>
              <a:t>i</a:t>
            </a:r>
            <a:r>
              <a:rPr spc="-10" dirty="0"/>
              <a:t>t</a:t>
            </a:r>
            <a:r>
              <a:rPr dirty="0"/>
              <a:t>i</a:t>
            </a:r>
            <a:r>
              <a:rPr spc="-15" dirty="0"/>
              <a:t>a</a:t>
            </a:r>
            <a:r>
              <a:rPr dirty="0"/>
              <a:t>l</a:t>
            </a:r>
            <a:r>
              <a:rPr spc="-10" dirty="0"/>
              <a:t>i</a:t>
            </a:r>
            <a:r>
              <a:rPr dirty="0"/>
              <a:t>z</a:t>
            </a:r>
            <a:r>
              <a:rPr spc="-15" dirty="0"/>
              <a:t>a</a:t>
            </a:r>
            <a:r>
              <a:rPr spc="-10" dirty="0"/>
              <a:t>tio</a:t>
            </a:r>
            <a:r>
              <a:rPr spc="-5" dirty="0"/>
              <a:t>n</a:t>
            </a:r>
            <a:r>
              <a:rPr spc="10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pr</a:t>
            </a:r>
            <a:r>
              <a:rPr dirty="0"/>
              <a:t>e</a:t>
            </a:r>
            <a:r>
              <a:rPr spc="-10" dirty="0"/>
              <a:t>ss</a:t>
            </a:r>
            <a:r>
              <a:rPr dirty="0"/>
              <a:t>i</a:t>
            </a:r>
            <a:r>
              <a:rPr spc="-20" dirty="0"/>
              <a:t>o</a:t>
            </a:r>
            <a:r>
              <a:rPr spc="-5" dirty="0"/>
              <a:t>n</a:t>
            </a:r>
          </a:p>
        </p:txBody>
      </p:sp>
      <p:sp>
        <p:nvSpPr>
          <p:cNvPr id="1048760" name="object 3"/>
          <p:cNvSpPr/>
          <p:nvPr/>
        </p:nvSpPr>
        <p:spPr>
          <a:xfrm>
            <a:off x="2278380" y="1413510"/>
            <a:ext cx="7562850" cy="1769110"/>
          </a:xfrm>
          <a:custGeom>
            <a:avLst/>
            <a:gdLst/>
            <a:ahLst/>
            <a:cxnLst/>
            <a:rect l="l" t="t" r="r" b="b"/>
            <a:pathLst>
              <a:path w="7562850" h="1769110">
                <a:moveTo>
                  <a:pt x="0" y="0"/>
                </a:moveTo>
                <a:lnTo>
                  <a:pt x="7562850" y="0"/>
                </a:lnTo>
                <a:lnTo>
                  <a:pt x="7562850" y="1769110"/>
                </a:lnTo>
                <a:lnTo>
                  <a:pt x="0" y="1769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61" name="object 4"/>
          <p:cNvSpPr/>
          <p:nvPr/>
        </p:nvSpPr>
        <p:spPr>
          <a:xfrm>
            <a:off x="2278380" y="1413510"/>
            <a:ext cx="7562850" cy="1769110"/>
          </a:xfrm>
          <a:custGeom>
            <a:avLst/>
            <a:gdLst/>
            <a:ahLst/>
            <a:cxnLst/>
            <a:rect l="l" t="t" r="r" b="b"/>
            <a:pathLst>
              <a:path w="7562850" h="1769110">
                <a:moveTo>
                  <a:pt x="3780790" y="1769110"/>
                </a:moveTo>
                <a:lnTo>
                  <a:pt x="0" y="1769110"/>
                </a:lnTo>
                <a:lnTo>
                  <a:pt x="0" y="0"/>
                </a:lnTo>
                <a:lnTo>
                  <a:pt x="7562850" y="0"/>
                </a:lnTo>
                <a:lnTo>
                  <a:pt x="7562850" y="1769110"/>
                </a:lnTo>
                <a:lnTo>
                  <a:pt x="3780790" y="176911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62" name="object 5"/>
          <p:cNvSpPr txBox="1"/>
          <p:nvPr/>
        </p:nvSpPr>
        <p:spPr>
          <a:xfrm>
            <a:off x="1925320" y="1531126"/>
            <a:ext cx="8324850" cy="4131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3230">
              <a:tabLst>
                <a:tab pos="3367404" algn="l"/>
              </a:tabLst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	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.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..;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.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..)</a:t>
            </a:r>
            <a:endParaRPr sz="2200" dirty="0">
              <a:latin typeface="Consolas"/>
              <a:cs typeface="Consolas"/>
            </a:endParaRPr>
          </a:p>
          <a:p>
            <a:pPr marL="44323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 dirty="0">
              <a:latin typeface="Consolas"/>
              <a:cs typeface="Consolas"/>
            </a:endParaRPr>
          </a:p>
          <a:p>
            <a:pPr marR="2811780" algn="ctr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// 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mber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h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ere</a:t>
            </a:r>
            <a:endParaRPr sz="2200" dirty="0">
              <a:latin typeface="Consolas"/>
              <a:cs typeface="Consolas"/>
            </a:endParaRPr>
          </a:p>
          <a:p>
            <a:pPr marL="443230">
              <a:lnSpc>
                <a:spcPts val="2635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 dirty="0">
              <a:latin typeface="Consolas"/>
              <a:cs typeface="Consolas"/>
            </a:endParaRPr>
          </a:p>
          <a:p>
            <a:pPr marL="443230">
              <a:lnSpc>
                <a:spcPts val="2635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//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Cann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use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h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re</a:t>
            </a:r>
            <a:endParaRPr sz="2200" dirty="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>
              <a:spcBef>
                <a:spcPts val="17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e,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j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enter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27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ut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l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y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nter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endParaRPr sz="3200" dirty="0">
              <a:latin typeface="Corbel"/>
              <a:cs typeface="Corbel"/>
            </a:endParaRPr>
          </a:p>
        </p:txBody>
      </p:sp>
      <p:sp>
        <p:nvSpPr>
          <p:cNvPr id="1048763" name="object 6"/>
          <p:cNvSpPr txBox="1"/>
          <p:nvPr/>
        </p:nvSpPr>
        <p:spPr>
          <a:xfrm>
            <a:off x="3105150" y="1566446"/>
            <a:ext cx="222885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4"/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3300" b="1" spc="-7" baseline="-252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3300" b="1" spc="-135" baseline="-2525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3300" b="1" spc="-142" baseline="-2525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3300" b="1" spc="-7" baseline="-252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3300" b="1" spc="-150" baseline="-2525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3300" b="1" spc="-7" baseline="-252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3300" b="1" spc="-135" baseline="-2525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r>
              <a:rPr sz="3300" b="1" spc="-7" baseline="-2525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endParaRPr sz="3300" baseline="-2525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764" name="object 8"/>
          <p:cNvSpPr/>
          <p:nvPr/>
        </p:nvSpPr>
        <p:spPr>
          <a:xfrm>
            <a:off x="3105150" y="1524000"/>
            <a:ext cx="2228850" cy="381000"/>
          </a:xfrm>
          <a:custGeom>
            <a:avLst/>
            <a:gdLst/>
            <a:ahLst/>
            <a:cxnLst/>
            <a:rect l="l" t="t" r="r" b="b"/>
            <a:pathLst>
              <a:path w="2228850" h="381000">
                <a:moveTo>
                  <a:pt x="1113789" y="381000"/>
                </a:moveTo>
                <a:lnTo>
                  <a:pt x="0" y="381000"/>
                </a:lnTo>
                <a:lnTo>
                  <a:pt x="0" y="0"/>
                </a:lnTo>
                <a:lnTo>
                  <a:pt x="2228850" y="0"/>
                </a:lnTo>
                <a:lnTo>
                  <a:pt x="2228850" y="381000"/>
                </a:lnTo>
                <a:lnTo>
                  <a:pt x="1113789" y="38100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65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4131310"/>
            <a:r>
              <a:rPr spc="-10" dirty="0"/>
              <a:t>T</a:t>
            </a:r>
            <a:r>
              <a:rPr spc="-5" dirty="0"/>
              <a:t>he</a:t>
            </a:r>
            <a:r>
              <a:rPr spc="5" dirty="0"/>
              <a:t> </a:t>
            </a:r>
            <a:r>
              <a:rPr spc="-5" dirty="0"/>
              <a:t>T</a:t>
            </a:r>
            <a:r>
              <a:rPr dirty="0"/>
              <a:t>e</a:t>
            </a:r>
            <a:r>
              <a:rPr spc="-5" dirty="0"/>
              <a:t>s</a:t>
            </a:r>
            <a:r>
              <a:rPr dirty="0"/>
              <a:t>t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pr</a:t>
            </a:r>
            <a:r>
              <a:rPr dirty="0"/>
              <a:t>e</a:t>
            </a:r>
            <a:r>
              <a:rPr spc="-10" dirty="0"/>
              <a:t>ss</a:t>
            </a:r>
            <a:r>
              <a:rPr dirty="0"/>
              <a:t>i</a:t>
            </a:r>
            <a:r>
              <a:rPr spc="-20" dirty="0"/>
              <a:t>o</a:t>
            </a:r>
            <a:r>
              <a:rPr spc="-5" dirty="0"/>
              <a:t>n</a:t>
            </a:r>
          </a:p>
        </p:txBody>
      </p:sp>
      <p:sp>
        <p:nvSpPr>
          <p:cNvPr id="1048767" name="object 3"/>
          <p:cNvSpPr txBox="1"/>
          <p:nvPr/>
        </p:nvSpPr>
        <p:spPr>
          <a:xfrm>
            <a:off x="1925321" y="3548419"/>
            <a:ext cx="7790815" cy="2395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lu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iter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tr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ex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fa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000" b="1" spc="-1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loo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24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oo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D9ECF1"/>
                </a:solidFill>
                <a:latin typeface="Corbel"/>
                <a:cs typeface="Corbel"/>
              </a:rPr>
              <a:t>d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it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n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768" name="object 4"/>
          <p:cNvSpPr/>
          <p:nvPr/>
        </p:nvSpPr>
        <p:spPr>
          <a:xfrm>
            <a:off x="2278380" y="1236980"/>
            <a:ext cx="7562850" cy="1870710"/>
          </a:xfrm>
          <a:custGeom>
            <a:avLst/>
            <a:gdLst/>
            <a:ahLst/>
            <a:cxnLst/>
            <a:rect l="l" t="t" r="r" b="b"/>
            <a:pathLst>
              <a:path w="7562850" h="1870710">
                <a:moveTo>
                  <a:pt x="0" y="0"/>
                </a:moveTo>
                <a:lnTo>
                  <a:pt x="7562850" y="0"/>
                </a:lnTo>
                <a:lnTo>
                  <a:pt x="7562850" y="1870710"/>
                </a:lnTo>
                <a:lnTo>
                  <a:pt x="0" y="187071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69" name="object 5"/>
          <p:cNvSpPr/>
          <p:nvPr/>
        </p:nvSpPr>
        <p:spPr>
          <a:xfrm>
            <a:off x="2278380" y="1236980"/>
            <a:ext cx="7562850" cy="1870710"/>
          </a:xfrm>
          <a:custGeom>
            <a:avLst/>
            <a:gdLst/>
            <a:ahLst/>
            <a:cxnLst/>
            <a:rect l="l" t="t" r="r" b="b"/>
            <a:pathLst>
              <a:path w="7562850" h="1870710">
                <a:moveTo>
                  <a:pt x="3780790" y="1870710"/>
                </a:moveTo>
                <a:lnTo>
                  <a:pt x="0" y="1870710"/>
                </a:lnTo>
                <a:lnTo>
                  <a:pt x="0" y="0"/>
                </a:lnTo>
                <a:lnTo>
                  <a:pt x="7562850" y="0"/>
                </a:lnTo>
                <a:lnTo>
                  <a:pt x="7562850" y="1870710"/>
                </a:lnTo>
                <a:lnTo>
                  <a:pt x="3780790" y="187071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70" name="object 6"/>
          <p:cNvSpPr txBox="1"/>
          <p:nvPr/>
        </p:nvSpPr>
        <p:spPr>
          <a:xfrm>
            <a:off x="2368550" y="1376187"/>
            <a:ext cx="4002404" cy="1795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num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0;</a:t>
            </a:r>
            <a:endParaRPr sz="2200">
              <a:latin typeface="Consolas"/>
              <a:cs typeface="Consolas"/>
            </a:endParaRPr>
          </a:p>
          <a:p>
            <a:pPr>
              <a:spcBef>
                <a:spcPts val="16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>
              <a:latin typeface="Consolas"/>
              <a:cs typeface="Consolas"/>
            </a:endParaRPr>
          </a:p>
          <a:p>
            <a:pPr marL="615950">
              <a:spcBef>
                <a:spcPts val="16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// 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mber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h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ere</a:t>
            </a:r>
            <a:endParaRPr sz="2200">
              <a:latin typeface="Consolas"/>
              <a:cs typeface="Consolas"/>
            </a:endParaRPr>
          </a:p>
          <a:p>
            <a:pPr>
              <a:spcBef>
                <a:spcPts val="15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>
              <a:latin typeface="Consolas"/>
              <a:cs typeface="Consolas"/>
            </a:endParaRPr>
          </a:p>
          <a:p>
            <a:pPr>
              <a:spcBef>
                <a:spcPts val="16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//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Cann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use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h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re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771" name="object 7"/>
          <p:cNvSpPr txBox="1"/>
          <p:nvPr/>
        </p:nvSpPr>
        <p:spPr>
          <a:xfrm>
            <a:off x="5552440" y="1271269"/>
            <a:ext cx="176276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/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3300" b="1" spc="-142" baseline="-252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3300" b="1" spc="-7" baseline="-252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3300" b="1" spc="-135" baseline="-2525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&lt;</a:t>
            </a:r>
            <a:r>
              <a:rPr sz="3300" b="1" spc="-7" baseline="-2525" dirty="0">
                <a:solidFill>
                  <a:schemeClr val="bg1"/>
                </a:solidFill>
                <a:latin typeface="Consolas"/>
                <a:cs typeface="Consolas"/>
              </a:rPr>
              <a:t>&lt;</a:t>
            </a:r>
            <a:r>
              <a:rPr sz="3300" b="1" spc="-150" baseline="-2525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1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1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r>
              <a:rPr sz="3300" b="1" spc="-7" baseline="-2525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endParaRPr sz="3300" baseline="-2525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772" name="object 8"/>
          <p:cNvSpPr txBox="1"/>
          <p:nvPr/>
        </p:nvSpPr>
        <p:spPr>
          <a:xfrm>
            <a:off x="7293610" y="1376186"/>
            <a:ext cx="92392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...)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773" name="object 10"/>
          <p:cNvSpPr/>
          <p:nvPr/>
        </p:nvSpPr>
        <p:spPr>
          <a:xfrm>
            <a:off x="5552440" y="1271269"/>
            <a:ext cx="1762760" cy="381000"/>
          </a:xfrm>
          <a:custGeom>
            <a:avLst/>
            <a:gdLst/>
            <a:ahLst/>
            <a:cxnLst/>
            <a:rect l="l" t="t" r="r" b="b"/>
            <a:pathLst>
              <a:path w="1762760" h="381000">
                <a:moveTo>
                  <a:pt x="881380" y="381000"/>
                </a:moveTo>
                <a:lnTo>
                  <a:pt x="0" y="381000"/>
                </a:lnTo>
                <a:lnTo>
                  <a:pt x="0" y="0"/>
                </a:lnTo>
                <a:lnTo>
                  <a:pt x="1762760" y="0"/>
                </a:lnTo>
                <a:lnTo>
                  <a:pt x="1762760" y="381000"/>
                </a:lnTo>
                <a:lnTo>
                  <a:pt x="881380" y="38100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74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3458210"/>
            <a:r>
              <a:rPr spc="-10" dirty="0"/>
              <a:t>T</a:t>
            </a:r>
            <a:r>
              <a:rPr spc="-15" dirty="0"/>
              <a:t>h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5" dirty="0"/>
              <a:t>U</a:t>
            </a:r>
            <a:r>
              <a:rPr dirty="0"/>
              <a:t>p</a:t>
            </a:r>
            <a:r>
              <a:rPr spc="-5" dirty="0"/>
              <a:t>d</a:t>
            </a:r>
            <a:r>
              <a:rPr spc="-15" dirty="0"/>
              <a:t>a</a:t>
            </a:r>
            <a:r>
              <a:rPr spc="-10" dirty="0"/>
              <a:t>t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pr</a:t>
            </a:r>
            <a:r>
              <a:rPr dirty="0"/>
              <a:t>e</a:t>
            </a:r>
            <a:r>
              <a:rPr spc="-10" dirty="0"/>
              <a:t>ss</a:t>
            </a:r>
            <a:r>
              <a:rPr dirty="0"/>
              <a:t>i</a:t>
            </a:r>
            <a:r>
              <a:rPr spc="-20" dirty="0"/>
              <a:t>o</a:t>
            </a:r>
            <a:r>
              <a:rPr spc="-5" dirty="0"/>
              <a:t>n</a:t>
            </a:r>
          </a:p>
        </p:txBody>
      </p:sp>
      <p:sp>
        <p:nvSpPr>
          <p:cNvPr id="1048776" name="object 3"/>
          <p:cNvSpPr txBox="1"/>
          <p:nvPr/>
        </p:nvSpPr>
        <p:spPr>
          <a:xfrm>
            <a:off x="1925321" y="3624620"/>
            <a:ext cx="7929245" cy="1663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h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D9ECF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ter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dy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of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fi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endParaRPr sz="3200">
              <a:latin typeface="Corbel"/>
              <a:cs typeface="Corbel"/>
            </a:endParaRPr>
          </a:p>
          <a:p>
            <a:pPr marL="294640" indent="-281940">
              <a:spcBef>
                <a:spcPts val="127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y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pdate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nter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777" name="object 4"/>
          <p:cNvSpPr/>
          <p:nvPr/>
        </p:nvSpPr>
        <p:spPr>
          <a:xfrm>
            <a:off x="2278380" y="1413510"/>
            <a:ext cx="7562850" cy="1769110"/>
          </a:xfrm>
          <a:custGeom>
            <a:avLst/>
            <a:gdLst/>
            <a:ahLst/>
            <a:cxnLst/>
            <a:rect l="l" t="t" r="r" b="b"/>
            <a:pathLst>
              <a:path w="7562850" h="1769110">
                <a:moveTo>
                  <a:pt x="0" y="0"/>
                </a:moveTo>
                <a:lnTo>
                  <a:pt x="7562850" y="0"/>
                </a:lnTo>
                <a:lnTo>
                  <a:pt x="7562850" y="1769110"/>
                </a:lnTo>
                <a:lnTo>
                  <a:pt x="0" y="176911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78" name="object 5"/>
          <p:cNvSpPr/>
          <p:nvPr/>
        </p:nvSpPr>
        <p:spPr>
          <a:xfrm>
            <a:off x="2278380" y="1413510"/>
            <a:ext cx="7562850" cy="1769110"/>
          </a:xfrm>
          <a:custGeom>
            <a:avLst/>
            <a:gdLst/>
            <a:ahLst/>
            <a:cxnLst/>
            <a:rect l="l" t="t" r="r" b="b"/>
            <a:pathLst>
              <a:path w="7562850" h="1769110">
                <a:moveTo>
                  <a:pt x="3780790" y="1769110"/>
                </a:moveTo>
                <a:lnTo>
                  <a:pt x="0" y="1769110"/>
                </a:lnTo>
                <a:lnTo>
                  <a:pt x="0" y="0"/>
                </a:lnTo>
                <a:lnTo>
                  <a:pt x="7562850" y="0"/>
                </a:lnTo>
                <a:lnTo>
                  <a:pt x="7562850" y="1769110"/>
                </a:lnTo>
                <a:lnTo>
                  <a:pt x="3780790" y="176911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79" name="object 6"/>
          <p:cNvSpPr txBox="1"/>
          <p:nvPr/>
        </p:nvSpPr>
        <p:spPr>
          <a:xfrm>
            <a:off x="2368550" y="1531126"/>
            <a:ext cx="5080000" cy="16825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num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0;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mber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&lt;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10;</a:t>
            </a:r>
            <a:endParaRPr sz="22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>
              <a:latin typeface="Consolas"/>
              <a:cs typeface="Consolas"/>
            </a:endParaRPr>
          </a:p>
          <a:p>
            <a:pPr marL="61595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// 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mber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h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ere</a:t>
            </a:r>
            <a:endParaRPr sz="2200">
              <a:latin typeface="Consolas"/>
              <a:cs typeface="Consolas"/>
            </a:endParaRPr>
          </a:p>
          <a:p>
            <a:pPr>
              <a:lnSpc>
                <a:spcPts val="2635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>
              <a:latin typeface="Consolas"/>
              <a:cs typeface="Consolas"/>
            </a:endParaRPr>
          </a:p>
          <a:p>
            <a:pPr>
              <a:lnSpc>
                <a:spcPts val="2635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//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Cann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use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h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re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780" name="object 7"/>
          <p:cNvSpPr txBox="1"/>
          <p:nvPr/>
        </p:nvSpPr>
        <p:spPr>
          <a:xfrm>
            <a:off x="7543801" y="1447800"/>
            <a:ext cx="130238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19"/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3300" b="1" spc="-142" baseline="-252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+</a:t>
            </a:r>
            <a:r>
              <a:rPr sz="3300" b="1" spc="-157" baseline="-2525" dirty="0">
                <a:solidFill>
                  <a:schemeClr val="bg1"/>
                </a:solidFill>
                <a:latin typeface="Consolas"/>
                <a:cs typeface="Consolas"/>
              </a:rPr>
              <a:t>+</a:t>
            </a:r>
            <a:r>
              <a:rPr sz="2200" b="1" spc="-1115" dirty="0">
                <a:solidFill>
                  <a:schemeClr val="bg1"/>
                </a:solidFill>
                <a:latin typeface="Consolas"/>
                <a:cs typeface="Consolas"/>
              </a:rPr>
              <a:t>+</a:t>
            </a:r>
            <a:r>
              <a:rPr sz="3300" b="1" spc="-7" baseline="-2525" dirty="0">
                <a:solidFill>
                  <a:schemeClr val="bg1"/>
                </a:solidFill>
                <a:latin typeface="Consolas"/>
                <a:cs typeface="Consolas"/>
              </a:rPr>
              <a:t>+</a:t>
            </a:r>
            <a:endParaRPr sz="3300" baseline="-2525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781" name="object 8"/>
          <p:cNvSpPr txBox="1"/>
          <p:nvPr/>
        </p:nvSpPr>
        <p:spPr>
          <a:xfrm>
            <a:off x="8832850" y="1531126"/>
            <a:ext cx="15367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782" name="object 10"/>
          <p:cNvSpPr/>
          <p:nvPr/>
        </p:nvSpPr>
        <p:spPr>
          <a:xfrm>
            <a:off x="7543800" y="1447800"/>
            <a:ext cx="1295400" cy="381000"/>
          </a:xfrm>
          <a:custGeom>
            <a:avLst/>
            <a:gdLst/>
            <a:ahLst/>
            <a:cxnLst/>
            <a:rect l="l" t="t" r="r" b="b"/>
            <a:pathLst>
              <a:path w="1295400" h="381000">
                <a:moveTo>
                  <a:pt x="647700" y="381000"/>
                </a:moveTo>
                <a:lnTo>
                  <a:pt x="0" y="381000"/>
                </a:lnTo>
                <a:lnTo>
                  <a:pt x="0" y="0"/>
                </a:lnTo>
                <a:lnTo>
                  <a:pt x="1295400" y="0"/>
                </a:lnTo>
                <a:lnTo>
                  <a:pt x="1295400" y="381000"/>
                </a:lnTo>
                <a:lnTo>
                  <a:pt x="647700" y="38100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83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object 2"/>
          <p:cNvSpPr txBox="1"/>
          <p:nvPr/>
        </p:nvSpPr>
        <p:spPr>
          <a:xfrm>
            <a:off x="4724400" y="1935701"/>
            <a:ext cx="259842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for</a:t>
            </a:r>
            <a:r>
              <a:rPr sz="5000" b="1" spc="-1720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op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785" name="object 3"/>
          <p:cNvSpPr txBox="1"/>
          <p:nvPr/>
        </p:nvSpPr>
        <p:spPr>
          <a:xfrm>
            <a:off x="5261609" y="2864838"/>
            <a:ext cx="151511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xa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86" name="object 4"/>
          <p:cNvSpPr/>
          <p:nvPr/>
        </p:nvSpPr>
        <p:spPr>
          <a:xfrm>
            <a:off x="3352800" y="3601721"/>
            <a:ext cx="5334000" cy="2494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5416550"/>
            <a:r>
              <a:rPr spc="-10" dirty="0"/>
              <a:t>W</a:t>
            </a:r>
            <a:r>
              <a:rPr spc="-15" dirty="0"/>
              <a:t>ha</a:t>
            </a:r>
            <a:r>
              <a:rPr dirty="0"/>
              <a:t>t I</a:t>
            </a:r>
            <a:r>
              <a:rPr spc="-5" dirty="0"/>
              <a:t>s</a:t>
            </a:r>
            <a:r>
              <a:rPr dirty="0"/>
              <a:t> </a:t>
            </a:r>
            <a:r>
              <a:rPr spc="-20" dirty="0"/>
              <a:t>L</a:t>
            </a:r>
            <a:r>
              <a:rPr spc="-10" dirty="0"/>
              <a:t>oo</a:t>
            </a:r>
            <a:r>
              <a:rPr spc="-15" dirty="0"/>
              <a:t>p</a:t>
            </a:r>
            <a:r>
              <a:rPr dirty="0"/>
              <a:t>?</a:t>
            </a:r>
          </a:p>
        </p:txBody>
      </p:sp>
      <p:sp>
        <p:nvSpPr>
          <p:cNvPr id="1048606" name="object 3"/>
          <p:cNvSpPr txBox="1"/>
          <p:nvPr/>
        </p:nvSpPr>
        <p:spPr>
          <a:xfrm>
            <a:off x="1830070" y="1198919"/>
            <a:ext cx="8528050" cy="531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409575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ws re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ock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state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ents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ex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ut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f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es</a:t>
            </a:r>
            <a:endParaRPr sz="3000">
              <a:latin typeface="Corbel"/>
              <a:cs typeface="Corbel"/>
            </a:endParaRPr>
          </a:p>
          <a:p>
            <a:pPr marL="642620" marR="108585" lvl="1" indent="-273050">
              <a:lnSpc>
                <a:spcPct val="101699"/>
              </a:lnSpc>
              <a:spcBef>
                <a:spcPts val="119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ex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ut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iven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cond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on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lds</a:t>
            </a:r>
            <a:endParaRPr sz="3000">
              <a:latin typeface="Corbel"/>
              <a:cs typeface="Corbel"/>
            </a:endParaRPr>
          </a:p>
          <a:p>
            <a:pPr marL="642620" marR="133350" lvl="1" indent="-273050">
              <a:lnSpc>
                <a:spcPct val="101699"/>
              </a:lnSpc>
              <a:spcBef>
                <a:spcPts val="119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ex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ut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f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a co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endParaRPr sz="3000">
              <a:latin typeface="Corbel"/>
              <a:cs typeface="Corbel"/>
            </a:endParaRPr>
          </a:p>
          <a:p>
            <a:pPr marL="294640" marR="909955" indent="-281940">
              <a:lnSpc>
                <a:spcPct val="101800"/>
              </a:lnSpc>
              <a:spcBef>
                <a:spcPts val="118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end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c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i</a:t>
            </a:r>
            <a:r>
              <a:rPr sz="3200" b="1" spc="-15" dirty="0">
                <a:solidFill>
                  <a:srgbClr val="D9ECF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ite 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ps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607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2468880"/>
            <a:r>
              <a:rPr dirty="0"/>
              <a:t>S</a:t>
            </a:r>
            <a:r>
              <a:rPr spc="-10" dirty="0"/>
              <a:t>i</a:t>
            </a:r>
            <a:r>
              <a:rPr spc="-5" dirty="0"/>
              <a:t>m</a:t>
            </a:r>
            <a:r>
              <a:rPr spc="-15" dirty="0"/>
              <a:t>p</a:t>
            </a:r>
            <a:r>
              <a:rPr dirty="0"/>
              <a:t>l</a:t>
            </a:r>
            <a:r>
              <a:rPr spc="-5" dirty="0"/>
              <a:t>e </a:t>
            </a:r>
            <a:r>
              <a:rPr spc="-5" dirty="0">
                <a:latin typeface="Consolas"/>
                <a:cs typeface="Consolas"/>
              </a:rPr>
              <a:t>f</a:t>
            </a:r>
            <a:r>
              <a:rPr spc="-15" dirty="0">
                <a:latin typeface="Consolas"/>
                <a:cs typeface="Consolas"/>
              </a:rPr>
              <a:t>o</a:t>
            </a:r>
            <a:r>
              <a:rPr spc="-5" dirty="0">
                <a:latin typeface="Consolas"/>
                <a:cs typeface="Consolas"/>
              </a:rPr>
              <a:t>r</a:t>
            </a:r>
            <a:r>
              <a:rPr spc="-1370" dirty="0">
                <a:latin typeface="Consolas"/>
                <a:cs typeface="Consolas"/>
              </a:rPr>
              <a:t> </a:t>
            </a:r>
            <a:r>
              <a:rPr spc="-5" dirty="0"/>
              <a:t>L</a:t>
            </a:r>
            <a:r>
              <a:rPr spc="-10" dirty="0"/>
              <a:t>o</a:t>
            </a:r>
            <a:r>
              <a:rPr spc="-20" dirty="0"/>
              <a:t>o</a:t>
            </a:r>
            <a:r>
              <a:rPr spc="-5" dirty="0"/>
              <a:t>p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15" dirty="0"/>
              <a:t>p</a:t>
            </a:r>
            <a:r>
              <a:rPr dirty="0"/>
              <a:t>l</a:t>
            </a:r>
            <a:r>
              <a:rPr spc="-5" dirty="0"/>
              <a:t>e</a:t>
            </a:r>
          </a:p>
        </p:txBody>
      </p:sp>
      <p:sp>
        <p:nvSpPr>
          <p:cNvPr id="1048788" name="object 3"/>
          <p:cNvSpPr/>
          <p:nvPr/>
        </p:nvSpPr>
        <p:spPr>
          <a:xfrm>
            <a:off x="2339340" y="1819910"/>
            <a:ext cx="7490459" cy="1435100"/>
          </a:xfrm>
          <a:custGeom>
            <a:avLst/>
            <a:gdLst/>
            <a:ahLst/>
            <a:cxnLst/>
            <a:rect l="l" t="t" r="r" b="b"/>
            <a:pathLst>
              <a:path w="7490459" h="1435100">
                <a:moveTo>
                  <a:pt x="0" y="0"/>
                </a:moveTo>
                <a:lnTo>
                  <a:pt x="7490459" y="0"/>
                </a:lnTo>
                <a:lnTo>
                  <a:pt x="7490459" y="1435100"/>
                </a:lnTo>
                <a:lnTo>
                  <a:pt x="0" y="143510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89" name="object 4"/>
          <p:cNvSpPr/>
          <p:nvPr/>
        </p:nvSpPr>
        <p:spPr>
          <a:xfrm>
            <a:off x="2339340" y="1819910"/>
            <a:ext cx="7490459" cy="1435100"/>
          </a:xfrm>
          <a:custGeom>
            <a:avLst/>
            <a:gdLst/>
            <a:ahLst/>
            <a:cxnLst/>
            <a:rect l="l" t="t" r="r" b="b"/>
            <a:pathLst>
              <a:path w="7490459" h="1435100">
                <a:moveTo>
                  <a:pt x="3745230" y="1435100"/>
                </a:moveTo>
                <a:lnTo>
                  <a:pt x="0" y="1435100"/>
                </a:lnTo>
                <a:lnTo>
                  <a:pt x="0" y="0"/>
                </a:lnTo>
                <a:lnTo>
                  <a:pt x="7490459" y="0"/>
                </a:lnTo>
                <a:lnTo>
                  <a:pt x="7490459" y="1435100"/>
                </a:lnTo>
                <a:lnTo>
                  <a:pt x="3745230" y="14351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0" name="object 5"/>
          <p:cNvSpPr/>
          <p:nvPr/>
        </p:nvSpPr>
        <p:spPr>
          <a:xfrm>
            <a:off x="2358390" y="4419600"/>
            <a:ext cx="7490459" cy="1770380"/>
          </a:xfrm>
          <a:custGeom>
            <a:avLst/>
            <a:gdLst/>
            <a:ahLst/>
            <a:cxnLst/>
            <a:rect l="l" t="t" r="r" b="b"/>
            <a:pathLst>
              <a:path w="7490459" h="1770379">
                <a:moveTo>
                  <a:pt x="0" y="0"/>
                </a:moveTo>
                <a:lnTo>
                  <a:pt x="7490459" y="0"/>
                </a:lnTo>
                <a:lnTo>
                  <a:pt x="7490459" y="1770380"/>
                </a:lnTo>
                <a:lnTo>
                  <a:pt x="0" y="177038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1" name="object 6"/>
          <p:cNvSpPr/>
          <p:nvPr/>
        </p:nvSpPr>
        <p:spPr>
          <a:xfrm>
            <a:off x="2358390" y="4419600"/>
            <a:ext cx="7490459" cy="1770380"/>
          </a:xfrm>
          <a:custGeom>
            <a:avLst/>
            <a:gdLst/>
            <a:ahLst/>
            <a:cxnLst/>
            <a:rect l="l" t="t" r="r" b="b"/>
            <a:pathLst>
              <a:path w="7490459" h="1770379">
                <a:moveTo>
                  <a:pt x="3745230" y="1770380"/>
                </a:moveTo>
                <a:lnTo>
                  <a:pt x="0" y="1770380"/>
                </a:lnTo>
                <a:lnTo>
                  <a:pt x="0" y="0"/>
                </a:lnTo>
                <a:lnTo>
                  <a:pt x="7490459" y="0"/>
                </a:lnTo>
                <a:lnTo>
                  <a:pt x="7490459" y="1770380"/>
                </a:lnTo>
                <a:lnTo>
                  <a:pt x="3745230" y="177038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2" name="object 7"/>
          <p:cNvSpPr txBox="1"/>
          <p:nvPr/>
        </p:nvSpPr>
        <p:spPr>
          <a:xfrm>
            <a:off x="1925320" y="1122720"/>
            <a:ext cx="8437880" cy="5191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o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ers</a:t>
            </a:r>
            <a:r>
              <a:rPr sz="3200" b="1" spc="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nsolas"/>
                <a:cs typeface="Consolas"/>
              </a:rPr>
              <a:t>0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…</a:t>
            </a:r>
            <a:r>
              <a:rPr sz="3200" b="1" spc="-5" dirty="0">
                <a:solidFill>
                  <a:srgbClr val="EAFFD1"/>
                </a:solidFill>
                <a:latin typeface="Consolas"/>
                <a:cs typeface="Consolas"/>
              </a:rPr>
              <a:t>9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503555">
              <a:spcBef>
                <a:spcPts val="284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numb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0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mber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&lt;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10;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num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er++)</a:t>
            </a:r>
            <a:endParaRPr sz="2200" dirty="0">
              <a:latin typeface="Consolas"/>
              <a:cs typeface="Consolas"/>
            </a:endParaRPr>
          </a:p>
          <a:p>
            <a:pPr marL="503555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 dirty="0">
              <a:latin typeface="Consolas"/>
              <a:cs typeface="Consolas"/>
            </a:endParaRPr>
          </a:p>
          <a:p>
            <a:pPr marL="1119505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Cons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le.W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ite(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umb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");</a:t>
            </a:r>
            <a:endParaRPr sz="2200" dirty="0">
              <a:latin typeface="Consolas"/>
              <a:cs typeface="Consolas"/>
            </a:endParaRPr>
          </a:p>
          <a:p>
            <a:pPr marL="503555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 dirty="0">
              <a:latin typeface="Consolas"/>
              <a:cs typeface="Consolas"/>
            </a:endParaRPr>
          </a:p>
          <a:p>
            <a:pPr>
              <a:spcBef>
                <a:spcPts val="4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31369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31369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to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!:</a:t>
            </a:r>
            <a:endParaRPr sz="3200" dirty="0">
              <a:latin typeface="Corbel"/>
              <a:cs typeface="Corbel"/>
            </a:endParaRPr>
          </a:p>
          <a:p>
            <a:pPr marL="522605">
              <a:spcBef>
                <a:spcPts val="235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de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imal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facto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ial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endParaRPr sz="2200" dirty="0">
              <a:latin typeface="Consolas"/>
              <a:cs typeface="Consolas"/>
            </a:endParaRPr>
          </a:p>
          <a:p>
            <a:pPr marL="522605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1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&lt;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i++)</a:t>
            </a:r>
            <a:endParaRPr sz="2200" dirty="0">
              <a:latin typeface="Consolas"/>
              <a:cs typeface="Consolas"/>
            </a:endParaRPr>
          </a:p>
          <a:p>
            <a:pPr marL="522605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 dirty="0">
              <a:latin typeface="Consolas"/>
              <a:cs typeface="Consolas"/>
            </a:endParaRPr>
          </a:p>
          <a:p>
            <a:pPr marL="1138555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fact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rial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*=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i;</a:t>
            </a:r>
            <a:endParaRPr sz="2200" dirty="0">
              <a:latin typeface="Consolas"/>
              <a:cs typeface="Consolas"/>
            </a:endParaRPr>
          </a:p>
          <a:p>
            <a:pPr marL="522605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793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2044700"/>
            <a:r>
              <a:rPr spc="10" dirty="0"/>
              <a:t>C</a:t>
            </a:r>
            <a:r>
              <a:rPr spc="-20" dirty="0"/>
              <a:t>o</a:t>
            </a:r>
            <a:r>
              <a:rPr dirty="0"/>
              <a:t>m</a:t>
            </a:r>
            <a:r>
              <a:rPr spc="-5" dirty="0"/>
              <a:t>p</a:t>
            </a:r>
            <a:r>
              <a:rPr spc="-10" dirty="0"/>
              <a:t>l</a:t>
            </a:r>
            <a:r>
              <a:rPr dirty="0"/>
              <a:t>ex</a:t>
            </a:r>
            <a:r>
              <a:rPr spc="-5" dirty="0"/>
              <a:t> </a:t>
            </a:r>
            <a:r>
              <a:rPr spc="-5" dirty="0">
                <a:latin typeface="Consolas"/>
                <a:cs typeface="Consolas"/>
              </a:rPr>
              <a:t>f</a:t>
            </a:r>
            <a:r>
              <a:rPr spc="-15" dirty="0">
                <a:latin typeface="Consolas"/>
                <a:cs typeface="Consolas"/>
              </a:rPr>
              <a:t>o</a:t>
            </a:r>
            <a:r>
              <a:rPr spc="-5" dirty="0">
                <a:latin typeface="Consolas"/>
                <a:cs typeface="Consolas"/>
              </a:rPr>
              <a:t>r</a:t>
            </a:r>
            <a:r>
              <a:rPr spc="-1370" dirty="0">
                <a:latin typeface="Consolas"/>
                <a:cs typeface="Consolas"/>
              </a:rPr>
              <a:t> </a:t>
            </a:r>
            <a:r>
              <a:rPr spc="-5" dirty="0"/>
              <a:t>L</a:t>
            </a:r>
            <a:r>
              <a:rPr spc="-10" dirty="0"/>
              <a:t>o</a:t>
            </a:r>
            <a:r>
              <a:rPr spc="-20" dirty="0"/>
              <a:t>o</a:t>
            </a:r>
            <a:r>
              <a:rPr spc="-5" dirty="0"/>
              <a:t>p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15" dirty="0"/>
              <a:t>p</a:t>
            </a:r>
            <a:r>
              <a:rPr dirty="0"/>
              <a:t>l</a:t>
            </a:r>
            <a:r>
              <a:rPr spc="-5" dirty="0"/>
              <a:t>e</a:t>
            </a:r>
          </a:p>
        </p:txBody>
      </p:sp>
      <p:sp>
        <p:nvSpPr>
          <p:cNvPr id="1048795" name="object 4"/>
          <p:cNvSpPr/>
          <p:nvPr/>
        </p:nvSpPr>
        <p:spPr>
          <a:xfrm>
            <a:off x="2209801" y="2133600"/>
            <a:ext cx="7795259" cy="1433830"/>
          </a:xfrm>
          <a:custGeom>
            <a:avLst/>
            <a:gdLst/>
            <a:ahLst/>
            <a:cxnLst/>
            <a:rect l="l" t="t" r="r" b="b"/>
            <a:pathLst>
              <a:path w="7795259" h="1433829">
                <a:moveTo>
                  <a:pt x="0" y="0"/>
                </a:moveTo>
                <a:lnTo>
                  <a:pt x="7795259" y="0"/>
                </a:lnTo>
                <a:lnTo>
                  <a:pt x="7795259" y="1433829"/>
                </a:lnTo>
                <a:lnTo>
                  <a:pt x="0" y="1433829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6" name="object 5"/>
          <p:cNvSpPr/>
          <p:nvPr/>
        </p:nvSpPr>
        <p:spPr>
          <a:xfrm>
            <a:off x="2209801" y="2133600"/>
            <a:ext cx="7795259" cy="1433830"/>
          </a:xfrm>
          <a:custGeom>
            <a:avLst/>
            <a:gdLst/>
            <a:ahLst/>
            <a:cxnLst/>
            <a:rect l="l" t="t" r="r" b="b"/>
            <a:pathLst>
              <a:path w="7795259" h="1433829">
                <a:moveTo>
                  <a:pt x="3897629" y="1433829"/>
                </a:moveTo>
                <a:lnTo>
                  <a:pt x="0" y="1433829"/>
                </a:lnTo>
                <a:lnTo>
                  <a:pt x="0" y="0"/>
                </a:lnTo>
                <a:lnTo>
                  <a:pt x="7795259" y="0"/>
                </a:lnTo>
                <a:lnTo>
                  <a:pt x="7795259" y="1433829"/>
                </a:lnTo>
                <a:lnTo>
                  <a:pt x="3897629" y="1433829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7" name="object 6"/>
          <p:cNvSpPr/>
          <p:nvPr/>
        </p:nvSpPr>
        <p:spPr>
          <a:xfrm>
            <a:off x="2209801" y="4565650"/>
            <a:ext cx="7795259" cy="1769110"/>
          </a:xfrm>
          <a:custGeom>
            <a:avLst/>
            <a:gdLst/>
            <a:ahLst/>
            <a:cxnLst/>
            <a:rect l="l" t="t" r="r" b="b"/>
            <a:pathLst>
              <a:path w="7795259" h="1769110">
                <a:moveTo>
                  <a:pt x="0" y="0"/>
                </a:moveTo>
                <a:lnTo>
                  <a:pt x="7795259" y="0"/>
                </a:lnTo>
                <a:lnTo>
                  <a:pt x="7795259" y="1769110"/>
                </a:lnTo>
                <a:lnTo>
                  <a:pt x="0" y="1769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8" name="object 7"/>
          <p:cNvSpPr/>
          <p:nvPr/>
        </p:nvSpPr>
        <p:spPr>
          <a:xfrm>
            <a:off x="2209801" y="4565650"/>
            <a:ext cx="7795259" cy="1769110"/>
          </a:xfrm>
          <a:custGeom>
            <a:avLst/>
            <a:gdLst/>
            <a:ahLst/>
            <a:cxnLst/>
            <a:rect l="l" t="t" r="r" b="b"/>
            <a:pathLst>
              <a:path w="7795259" h="1769110">
                <a:moveTo>
                  <a:pt x="3897629" y="1769110"/>
                </a:moveTo>
                <a:lnTo>
                  <a:pt x="0" y="1769110"/>
                </a:lnTo>
                <a:lnTo>
                  <a:pt x="0" y="0"/>
                </a:lnTo>
                <a:lnTo>
                  <a:pt x="7795259" y="0"/>
                </a:lnTo>
                <a:lnTo>
                  <a:pt x="7795259" y="1769110"/>
                </a:lnTo>
                <a:lnTo>
                  <a:pt x="3897629" y="176911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9" name="object 8"/>
          <p:cNvSpPr txBox="1"/>
          <p:nvPr/>
        </p:nvSpPr>
        <p:spPr>
          <a:xfrm>
            <a:off x="1906269" y="1143000"/>
            <a:ext cx="8456931" cy="5326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690" marR="166370" indent="-281940">
              <a:lnSpc>
                <a:spcPct val="105600"/>
              </a:lnSpc>
              <a:buClr>
                <a:srgbClr val="B4DAE4"/>
              </a:buClr>
              <a:buSzPct val="70000"/>
              <a:buFont typeface="Wingdings 2"/>
              <a:buChar char=""/>
              <a:tabLst>
                <a:tab pos="313690" algn="l"/>
              </a:tabLst>
            </a:pP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0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fo</a:t>
            </a:r>
            <a:r>
              <a:rPr sz="3000" b="1" spc="-10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ps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co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d h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ve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 c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nt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er </a:t>
            </a:r>
            <a:r>
              <a:rPr sz="3000" b="1" spc="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s:</a:t>
            </a:r>
            <a:endParaRPr sz="3000" dirty="0">
              <a:latin typeface="Corbel"/>
              <a:cs typeface="Corbel"/>
            </a:endParaRPr>
          </a:p>
          <a:p>
            <a:pPr marL="393700" algn="just">
              <a:spcBef>
                <a:spcPts val="140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i=1,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sum=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1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i&lt;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128;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i=i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*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2,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m+=i)</a:t>
            </a:r>
            <a:endParaRPr sz="2200" dirty="0">
              <a:latin typeface="Consolas"/>
              <a:cs typeface="Consolas"/>
            </a:endParaRPr>
          </a:p>
          <a:p>
            <a:pPr marL="393700" algn="just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 dirty="0">
              <a:latin typeface="Consolas"/>
              <a:cs typeface="Consolas"/>
            </a:endParaRPr>
          </a:p>
          <a:p>
            <a:pPr marL="100965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Cons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le.W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iteL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ne("i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{0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sum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{1}",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i,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s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um);</a:t>
            </a:r>
            <a:endParaRPr sz="2200" dirty="0">
              <a:latin typeface="Consolas"/>
              <a:cs typeface="Consolas"/>
            </a:endParaRPr>
          </a:p>
          <a:p>
            <a:pPr marL="393700" algn="just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 dirty="0">
              <a:latin typeface="Consolas"/>
              <a:cs typeface="Consolas"/>
            </a:endParaRPr>
          </a:p>
          <a:p>
            <a:pPr>
              <a:spcBef>
                <a:spcPts val="47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294640" indent="-281940">
              <a:buClr>
                <a:srgbClr val="B4DAE4"/>
              </a:buClr>
              <a:buSzPct val="70000"/>
              <a:buFont typeface="Wingdings 2"/>
              <a:buChar char=""/>
              <a:tabLst>
                <a:tab pos="294640" algn="l"/>
              </a:tabLst>
            </a:pP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t:</a:t>
            </a:r>
            <a:endParaRPr sz="3000" dirty="0">
              <a:latin typeface="Corbel"/>
              <a:cs typeface="Corbel"/>
            </a:endParaRPr>
          </a:p>
          <a:p>
            <a:pPr marL="393700" marR="6003925" algn="just">
              <a:spcBef>
                <a:spcPts val="155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1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=1 i=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2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=3 i=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4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=7 i=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8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=15</a:t>
            </a:r>
            <a:endParaRPr sz="2200" dirty="0">
              <a:latin typeface="Consolas"/>
              <a:cs typeface="Consolas"/>
            </a:endParaRPr>
          </a:p>
          <a:p>
            <a:pPr marL="393700" algn="just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...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800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object 2"/>
          <p:cNvSpPr txBox="1"/>
          <p:nvPr/>
        </p:nvSpPr>
        <p:spPr>
          <a:xfrm>
            <a:off x="4660900" y="5066251"/>
            <a:ext cx="272542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F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or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Loops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02" name="object 3"/>
          <p:cNvSpPr txBox="1"/>
          <p:nvPr/>
        </p:nvSpPr>
        <p:spPr>
          <a:xfrm>
            <a:off x="5189221" y="599538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03" name="object 4"/>
          <p:cNvSpPr/>
          <p:nvPr/>
        </p:nvSpPr>
        <p:spPr>
          <a:xfrm>
            <a:off x="2438400" y="431725"/>
            <a:ext cx="7772400" cy="6426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04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5091430"/>
            <a:r>
              <a:rPr spc="-5" dirty="0"/>
              <a:t>N</a:t>
            </a:r>
            <a:r>
              <a:rPr dirty="0"/>
              <a:t>^M 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5" dirty="0"/>
              <a:t>p</a:t>
            </a:r>
            <a:r>
              <a:rPr spc="-10" dirty="0"/>
              <a:t>l</a:t>
            </a:r>
            <a:r>
              <a:rPr spc="-5" dirty="0"/>
              <a:t>e</a:t>
            </a:r>
          </a:p>
        </p:txBody>
      </p:sp>
      <p:sp>
        <p:nvSpPr>
          <p:cNvPr id="1048806" name="object 3"/>
          <p:cNvSpPr/>
          <p:nvPr/>
        </p:nvSpPr>
        <p:spPr>
          <a:xfrm>
            <a:off x="2350770" y="1828800"/>
            <a:ext cx="7490459" cy="3780790"/>
          </a:xfrm>
          <a:custGeom>
            <a:avLst/>
            <a:gdLst/>
            <a:ahLst/>
            <a:cxnLst/>
            <a:rect l="l" t="t" r="r" b="b"/>
            <a:pathLst>
              <a:path w="7490459" h="3780790">
                <a:moveTo>
                  <a:pt x="0" y="0"/>
                </a:moveTo>
                <a:lnTo>
                  <a:pt x="7490459" y="0"/>
                </a:lnTo>
                <a:lnTo>
                  <a:pt x="7490459" y="3780790"/>
                </a:lnTo>
                <a:lnTo>
                  <a:pt x="0" y="378079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07" name="object 4"/>
          <p:cNvSpPr/>
          <p:nvPr/>
        </p:nvSpPr>
        <p:spPr>
          <a:xfrm>
            <a:off x="2350770" y="1828800"/>
            <a:ext cx="7490459" cy="3780790"/>
          </a:xfrm>
          <a:custGeom>
            <a:avLst/>
            <a:gdLst/>
            <a:ahLst/>
            <a:cxnLst/>
            <a:rect l="l" t="t" r="r" b="b"/>
            <a:pathLst>
              <a:path w="7490459" h="3780790">
                <a:moveTo>
                  <a:pt x="3745229" y="3780790"/>
                </a:moveTo>
                <a:lnTo>
                  <a:pt x="0" y="3780790"/>
                </a:lnTo>
                <a:lnTo>
                  <a:pt x="0" y="0"/>
                </a:lnTo>
                <a:lnTo>
                  <a:pt x="7490459" y="0"/>
                </a:lnTo>
                <a:lnTo>
                  <a:pt x="7490459" y="3780790"/>
                </a:lnTo>
                <a:lnTo>
                  <a:pt x="3745229" y="378079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08" name="object 5"/>
          <p:cNvSpPr txBox="1"/>
          <p:nvPr/>
        </p:nvSpPr>
        <p:spPr>
          <a:xfrm>
            <a:off x="1925321" y="1122719"/>
            <a:ext cx="8361679" cy="459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ng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spc="-109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to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200" b="1" spc="-109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(den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^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):</a:t>
            </a:r>
            <a:endParaRPr sz="3200" dirty="0">
              <a:latin typeface="Corbel"/>
              <a:cs typeface="Corbel"/>
            </a:endParaRPr>
          </a:p>
          <a:p>
            <a:pPr>
              <a:spcBef>
                <a:spcPts val="3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51562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tic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v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oid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in()</a:t>
            </a:r>
            <a:endParaRPr sz="2200" dirty="0">
              <a:latin typeface="Consolas"/>
              <a:cs typeface="Consolas"/>
            </a:endParaRPr>
          </a:p>
          <a:p>
            <a:pPr marL="51562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 dirty="0">
              <a:latin typeface="Consolas"/>
              <a:cs typeface="Consolas"/>
            </a:endParaRPr>
          </a:p>
          <a:p>
            <a:pPr marL="1131570" marR="927100" algn="just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int n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t.P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rse(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onso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e.Rea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Line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)); int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t.P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rse(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onso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e.Rea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Line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)); deci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al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sult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endParaRPr sz="2200" dirty="0">
              <a:latin typeface="Consolas"/>
              <a:cs typeface="Consolas"/>
            </a:endParaRPr>
          </a:p>
          <a:p>
            <a:pPr marL="1131570" algn="just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 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=0;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i&lt;m;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i++)</a:t>
            </a:r>
            <a:endParaRPr sz="2200" dirty="0">
              <a:latin typeface="Consolas"/>
              <a:cs typeface="Consolas"/>
            </a:endParaRPr>
          </a:p>
          <a:p>
            <a:pPr marL="1131570" algn="just">
              <a:lnSpc>
                <a:spcPts val="2635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 dirty="0">
              <a:latin typeface="Consolas"/>
              <a:cs typeface="Consolas"/>
            </a:endParaRPr>
          </a:p>
          <a:p>
            <a:pPr marL="1747520">
              <a:lnSpc>
                <a:spcPts val="2635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resu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*=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n;</a:t>
            </a:r>
            <a:endParaRPr sz="2200" dirty="0">
              <a:latin typeface="Consolas"/>
              <a:cs typeface="Consolas"/>
            </a:endParaRPr>
          </a:p>
          <a:p>
            <a:pPr marL="1131570" algn="just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 dirty="0">
              <a:latin typeface="Consolas"/>
              <a:cs typeface="Consolas"/>
            </a:endParaRPr>
          </a:p>
          <a:p>
            <a:pPr marL="1131570" algn="just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Cons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le.W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ite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ine(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n^m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r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esul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);</a:t>
            </a:r>
            <a:endParaRPr sz="2200" dirty="0">
              <a:latin typeface="Consolas"/>
              <a:cs typeface="Consolas"/>
            </a:endParaRPr>
          </a:p>
          <a:p>
            <a:pPr marL="51562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809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object 2"/>
          <p:cNvSpPr txBox="1"/>
          <p:nvPr/>
        </p:nvSpPr>
        <p:spPr>
          <a:xfrm>
            <a:off x="3747771" y="1707101"/>
            <a:ext cx="455231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al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u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^M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14" name="object 3"/>
          <p:cNvSpPr txBox="1"/>
          <p:nvPr/>
        </p:nvSpPr>
        <p:spPr>
          <a:xfrm>
            <a:off x="5189221" y="263623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15" name="object 4"/>
          <p:cNvSpPr/>
          <p:nvPr/>
        </p:nvSpPr>
        <p:spPr>
          <a:xfrm>
            <a:off x="3048000" y="3226821"/>
            <a:ext cx="5714999" cy="3326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6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2821940"/>
            <a:r>
              <a:rPr spc="-10" dirty="0"/>
              <a:t>Us</a:t>
            </a:r>
            <a:r>
              <a:rPr spc="-5" dirty="0"/>
              <a:t>ing</a:t>
            </a:r>
            <a:r>
              <a:rPr spc="-10" dirty="0"/>
              <a:t> </a:t>
            </a:r>
            <a:r>
              <a:rPr spc="-5" dirty="0">
                <a:latin typeface="Consolas"/>
                <a:cs typeface="Consolas"/>
              </a:rPr>
              <a:t>c</a:t>
            </a:r>
            <a:r>
              <a:rPr spc="-15" dirty="0">
                <a:latin typeface="Consolas"/>
                <a:cs typeface="Consolas"/>
              </a:rPr>
              <a:t>o</a:t>
            </a:r>
            <a:r>
              <a:rPr spc="-5" dirty="0">
                <a:latin typeface="Consolas"/>
                <a:cs typeface="Consolas"/>
              </a:rPr>
              <a:t>nti</a:t>
            </a:r>
            <a:r>
              <a:rPr spc="-15" dirty="0">
                <a:latin typeface="Consolas"/>
                <a:cs typeface="Consolas"/>
              </a:rPr>
              <a:t>n</a:t>
            </a:r>
            <a:r>
              <a:rPr spc="-5" dirty="0">
                <a:latin typeface="Consolas"/>
                <a:cs typeface="Consolas"/>
              </a:rPr>
              <a:t>ue</a:t>
            </a:r>
            <a:r>
              <a:rPr spc="-1385" dirty="0">
                <a:latin typeface="Consolas"/>
                <a:cs typeface="Consolas"/>
              </a:rPr>
              <a:t> </a:t>
            </a:r>
            <a:r>
              <a:rPr dirty="0"/>
              <a:t>O</a:t>
            </a:r>
            <a:r>
              <a:rPr spc="-5" dirty="0"/>
              <a:t>pe</a:t>
            </a:r>
            <a:r>
              <a:rPr spc="-15" dirty="0"/>
              <a:t>ra</a:t>
            </a:r>
            <a:r>
              <a:rPr spc="-10" dirty="0"/>
              <a:t>tor</a:t>
            </a:r>
          </a:p>
        </p:txBody>
      </p:sp>
      <p:sp>
        <p:nvSpPr>
          <p:cNvPr id="1048817" name="object 3"/>
          <p:cNvSpPr txBox="1"/>
          <p:nvPr/>
        </p:nvSpPr>
        <p:spPr>
          <a:xfrm>
            <a:off x="1925321" y="970320"/>
            <a:ext cx="8023859" cy="216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on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ue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op</a:t>
            </a:r>
            <a:endParaRPr sz="3200" dirty="0">
              <a:latin typeface="Corbel"/>
              <a:cs typeface="Corbel"/>
            </a:endParaRPr>
          </a:p>
          <a:p>
            <a:pPr marL="294640" indent="-281940">
              <a:spcBef>
                <a:spcPts val="127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e: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um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nsolas"/>
                <a:cs typeface="Consolas"/>
              </a:rPr>
              <a:t>[</a:t>
            </a:r>
            <a:r>
              <a:rPr sz="3200" b="1" dirty="0">
                <a:solidFill>
                  <a:srgbClr val="EAFFD1"/>
                </a:solidFill>
                <a:latin typeface="Consolas"/>
                <a:cs typeface="Consolas"/>
              </a:rPr>
              <a:t>1</a:t>
            </a:r>
            <a:r>
              <a:rPr sz="3200" b="1" spc="-5" dirty="0">
                <a:solidFill>
                  <a:srgbClr val="EAFFD1"/>
                </a:solidFill>
                <a:latin typeface="Consolas"/>
                <a:cs typeface="Consolas"/>
              </a:rPr>
              <a:t>,</a:t>
            </a:r>
            <a:r>
              <a:rPr sz="3200" b="1" spc="-110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nsolas"/>
                <a:cs typeface="Consolas"/>
              </a:rPr>
              <a:t>n]</a:t>
            </a:r>
            <a:endParaRPr sz="3200" dirty="0">
              <a:latin typeface="Consolas"/>
              <a:cs typeface="Consolas"/>
            </a:endParaRPr>
          </a:p>
          <a:p>
            <a:pPr marL="294005">
              <a:spcBef>
                <a:spcPts val="70"/>
              </a:spcBef>
            </a:pP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vi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nsolas"/>
                <a:cs typeface="Consolas"/>
              </a:rPr>
              <a:t>7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</p:txBody>
      </p:sp>
      <p:sp>
        <p:nvSpPr>
          <p:cNvPr id="1048818" name="object 4"/>
          <p:cNvSpPr/>
          <p:nvPr/>
        </p:nvSpPr>
        <p:spPr>
          <a:xfrm>
            <a:off x="2279650" y="3181350"/>
            <a:ext cx="7561580" cy="3448050"/>
          </a:xfrm>
          <a:custGeom>
            <a:avLst/>
            <a:gdLst/>
            <a:ahLst/>
            <a:cxnLst/>
            <a:rect l="l" t="t" r="r" b="b"/>
            <a:pathLst>
              <a:path w="7561580" h="3448050">
                <a:moveTo>
                  <a:pt x="0" y="0"/>
                </a:moveTo>
                <a:lnTo>
                  <a:pt x="7561580" y="0"/>
                </a:lnTo>
                <a:lnTo>
                  <a:pt x="7561580" y="3448050"/>
                </a:lnTo>
                <a:lnTo>
                  <a:pt x="0" y="344805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19" name="object 5"/>
          <p:cNvSpPr/>
          <p:nvPr/>
        </p:nvSpPr>
        <p:spPr>
          <a:xfrm>
            <a:off x="2279650" y="3181350"/>
            <a:ext cx="7561580" cy="3448050"/>
          </a:xfrm>
          <a:custGeom>
            <a:avLst/>
            <a:gdLst/>
            <a:ahLst/>
            <a:cxnLst/>
            <a:rect l="l" t="t" r="r" b="b"/>
            <a:pathLst>
              <a:path w="7561580" h="3448050">
                <a:moveTo>
                  <a:pt x="3780790" y="3448050"/>
                </a:moveTo>
                <a:lnTo>
                  <a:pt x="0" y="3448050"/>
                </a:lnTo>
                <a:lnTo>
                  <a:pt x="0" y="0"/>
                </a:lnTo>
                <a:lnTo>
                  <a:pt x="7561580" y="0"/>
                </a:lnTo>
                <a:lnTo>
                  <a:pt x="7561580" y="3448050"/>
                </a:lnTo>
                <a:lnTo>
                  <a:pt x="3780790" y="34480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20" name="object 6"/>
          <p:cNvSpPr txBox="1"/>
          <p:nvPr/>
        </p:nvSpPr>
        <p:spPr>
          <a:xfrm>
            <a:off x="2279650" y="3181350"/>
            <a:ext cx="7561580" cy="34480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89535" marR="213614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.P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); 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0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89535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1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&lt;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2)</a:t>
            </a:r>
            <a:endParaRPr sz="2000" dirty="0">
              <a:latin typeface="Consolas"/>
              <a:cs typeface="Consolas"/>
            </a:endParaRPr>
          </a:p>
          <a:p>
            <a:pPr marL="89535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 dirty="0">
              <a:latin typeface="Consolas"/>
              <a:cs typeface="Consolas"/>
            </a:endParaRPr>
          </a:p>
          <a:p>
            <a:pPr marL="51054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if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%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7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=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0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000" dirty="0">
              <a:latin typeface="Consolas"/>
              <a:cs typeface="Consolas"/>
            </a:endParaRPr>
          </a:p>
          <a:p>
            <a:pPr marL="510540">
              <a:spcBef>
                <a:spcPts val="10"/>
              </a:spcBef>
            </a:pP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 dirty="0">
              <a:latin typeface="Consolas"/>
              <a:cs typeface="Consolas"/>
            </a:endParaRPr>
          </a:p>
          <a:p>
            <a:pPr marR="4428490" algn="ctr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nu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51054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000" dirty="0">
              <a:latin typeface="Consolas"/>
              <a:cs typeface="Consolas"/>
            </a:endParaRPr>
          </a:p>
          <a:p>
            <a:pPr marL="51054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89535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000" dirty="0">
              <a:latin typeface="Consolas"/>
              <a:cs typeface="Consolas"/>
            </a:endParaRPr>
          </a:p>
          <a:p>
            <a:pPr marL="89535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e.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W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0}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);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8821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2" name="object 2"/>
          <p:cNvSpPr txBox="1"/>
          <p:nvPr/>
        </p:nvSpPr>
        <p:spPr>
          <a:xfrm>
            <a:off x="2528570" y="2234151"/>
            <a:ext cx="71348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U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si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cont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i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nue</a:t>
            </a:r>
            <a:r>
              <a:rPr sz="5000" b="1" spc="-1920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at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or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23" name="object 3"/>
          <p:cNvSpPr txBox="1"/>
          <p:nvPr/>
        </p:nvSpPr>
        <p:spPr>
          <a:xfrm>
            <a:off x="5189221" y="316328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24" name="object 4"/>
          <p:cNvSpPr/>
          <p:nvPr/>
        </p:nvSpPr>
        <p:spPr>
          <a:xfrm>
            <a:off x="3657600" y="4065270"/>
            <a:ext cx="4724400" cy="2030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object 2"/>
          <p:cNvSpPr txBox="1"/>
          <p:nvPr/>
        </p:nvSpPr>
        <p:spPr>
          <a:xfrm>
            <a:off x="4027170" y="1863311"/>
            <a:ext cx="399415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f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orea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c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h</a:t>
            </a:r>
            <a:r>
              <a:rPr sz="5000" b="1" spc="-1720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Lo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26" name="object 3"/>
          <p:cNvSpPr txBox="1"/>
          <p:nvPr/>
        </p:nvSpPr>
        <p:spPr>
          <a:xfrm>
            <a:off x="4030979" y="2789908"/>
            <a:ext cx="397764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It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ra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ion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2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r a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ll</a:t>
            </a:r>
            <a:r>
              <a:rPr sz="2800" b="1" spc="-2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ion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27" name="object 4"/>
          <p:cNvSpPr/>
          <p:nvPr/>
        </p:nvSpPr>
        <p:spPr>
          <a:xfrm>
            <a:off x="3200400" y="3486150"/>
            <a:ext cx="5638800" cy="3067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6367780"/>
            <a:r>
              <a:rPr spc="-15" dirty="0"/>
              <a:t>F</a:t>
            </a:r>
            <a:r>
              <a:rPr spc="-10" dirty="0"/>
              <a:t>o</a:t>
            </a:r>
            <a:r>
              <a:rPr spc="-5" dirty="0"/>
              <a:t>r</a:t>
            </a:r>
            <a:r>
              <a:rPr dirty="0"/>
              <a:t> </a:t>
            </a:r>
            <a:r>
              <a:rPr spc="-5" dirty="0"/>
              <a:t>L</a:t>
            </a:r>
            <a:r>
              <a:rPr spc="-10" dirty="0"/>
              <a:t>oo</a:t>
            </a:r>
            <a:r>
              <a:rPr spc="-15" dirty="0"/>
              <a:t>p</a:t>
            </a:r>
            <a:r>
              <a:rPr spc="-5" dirty="0"/>
              <a:t>s</a:t>
            </a:r>
          </a:p>
        </p:txBody>
      </p:sp>
      <p:sp>
        <p:nvSpPr>
          <p:cNvPr id="1048829" name="object 3"/>
          <p:cNvSpPr txBox="1"/>
          <p:nvPr/>
        </p:nvSpPr>
        <p:spPr>
          <a:xfrm>
            <a:off x="1925321" y="1275120"/>
            <a:ext cx="649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ea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830" name="object 4"/>
          <p:cNvSpPr/>
          <p:nvPr/>
        </p:nvSpPr>
        <p:spPr>
          <a:xfrm>
            <a:off x="2350770" y="1951989"/>
            <a:ext cx="7490459" cy="1314450"/>
          </a:xfrm>
          <a:custGeom>
            <a:avLst/>
            <a:gdLst/>
            <a:ahLst/>
            <a:cxnLst/>
            <a:rect l="l" t="t" r="r" b="b"/>
            <a:pathLst>
              <a:path w="7490459" h="1314450">
                <a:moveTo>
                  <a:pt x="0" y="0"/>
                </a:moveTo>
                <a:lnTo>
                  <a:pt x="7490459" y="0"/>
                </a:lnTo>
                <a:lnTo>
                  <a:pt x="7490459" y="1314450"/>
                </a:lnTo>
                <a:lnTo>
                  <a:pt x="0" y="13144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31" name="object 5"/>
          <p:cNvSpPr/>
          <p:nvPr/>
        </p:nvSpPr>
        <p:spPr>
          <a:xfrm>
            <a:off x="2350770" y="1951989"/>
            <a:ext cx="7490459" cy="1314450"/>
          </a:xfrm>
          <a:custGeom>
            <a:avLst/>
            <a:gdLst/>
            <a:ahLst/>
            <a:cxnLst/>
            <a:rect l="l" t="t" r="r" b="b"/>
            <a:pathLst>
              <a:path w="7490459" h="1314450">
                <a:moveTo>
                  <a:pt x="3745229" y="1314450"/>
                </a:moveTo>
                <a:lnTo>
                  <a:pt x="0" y="1314450"/>
                </a:lnTo>
                <a:lnTo>
                  <a:pt x="0" y="0"/>
                </a:lnTo>
                <a:lnTo>
                  <a:pt x="7490459" y="0"/>
                </a:lnTo>
                <a:lnTo>
                  <a:pt x="7490459" y="1314450"/>
                </a:lnTo>
                <a:lnTo>
                  <a:pt x="3745229" y="13144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32" name="object 6"/>
          <p:cNvSpPr txBox="1"/>
          <p:nvPr/>
        </p:nvSpPr>
        <p:spPr>
          <a:xfrm>
            <a:off x="1925321" y="1951989"/>
            <a:ext cx="8056879" cy="41911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562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ach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Ty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p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in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ec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n)</a:t>
            </a:r>
            <a:endParaRPr sz="2000" dirty="0">
              <a:latin typeface="Consolas"/>
              <a:cs typeface="Consolas"/>
            </a:endParaRPr>
          </a:p>
          <a:p>
            <a:pPr marL="51562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 dirty="0">
              <a:latin typeface="Consolas"/>
              <a:cs typeface="Consolas"/>
            </a:endParaRPr>
          </a:p>
          <a:p>
            <a:pPr marL="107696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51562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1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ents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endParaRPr sz="3200" dirty="0">
              <a:latin typeface="Corbel"/>
              <a:cs typeface="Corbel"/>
            </a:endParaRPr>
          </a:p>
          <a:p>
            <a:pPr marL="642620" marR="182880" lvl="1" indent="-273050">
              <a:lnSpc>
                <a:spcPct val="101899"/>
              </a:lnSpc>
              <a:spcBef>
                <a:spcPts val="12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el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at tak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qu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al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all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 dirty="0">
              <a:latin typeface="Corbel"/>
              <a:cs typeface="Corbel"/>
            </a:endParaRPr>
          </a:p>
          <a:p>
            <a:pPr marL="642620" marR="302260" lvl="1" indent="-273050">
              <a:lnSpc>
                <a:spcPct val="101899"/>
              </a:lnSpc>
              <a:spcBef>
                <a:spcPts val="11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co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io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l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833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4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2978150"/>
            <a:r>
              <a:rPr spc="-5" dirty="0">
                <a:latin typeface="Consolas"/>
                <a:cs typeface="Consolas"/>
              </a:rPr>
              <a:t>f</a:t>
            </a:r>
            <a:r>
              <a:rPr spc="-15" dirty="0">
                <a:latin typeface="Consolas"/>
                <a:cs typeface="Consolas"/>
              </a:rPr>
              <a:t>o</a:t>
            </a:r>
            <a:r>
              <a:rPr spc="-5" dirty="0">
                <a:latin typeface="Consolas"/>
                <a:cs typeface="Consolas"/>
              </a:rPr>
              <a:t>r</a:t>
            </a:r>
            <a:r>
              <a:rPr spc="-15" dirty="0">
                <a:latin typeface="Consolas"/>
                <a:cs typeface="Consolas"/>
              </a:rPr>
              <a:t>e</a:t>
            </a:r>
            <a:r>
              <a:rPr spc="-5" dirty="0">
                <a:latin typeface="Consolas"/>
                <a:cs typeface="Consolas"/>
              </a:rPr>
              <a:t>a</a:t>
            </a:r>
            <a:r>
              <a:rPr spc="-15" dirty="0">
                <a:latin typeface="Consolas"/>
                <a:cs typeface="Consolas"/>
              </a:rPr>
              <a:t>c</a:t>
            </a:r>
            <a:r>
              <a:rPr spc="-5" dirty="0">
                <a:latin typeface="Consolas"/>
                <a:cs typeface="Consolas"/>
              </a:rPr>
              <a:t>h</a:t>
            </a:r>
            <a:r>
              <a:rPr spc="-1375" dirty="0">
                <a:latin typeface="Consolas"/>
                <a:cs typeface="Consolas"/>
              </a:rPr>
              <a:t> </a:t>
            </a:r>
            <a:r>
              <a:rPr spc="-5" dirty="0"/>
              <a:t>L</a:t>
            </a:r>
            <a:r>
              <a:rPr spc="-10" dirty="0"/>
              <a:t>o</a:t>
            </a:r>
            <a:r>
              <a:rPr spc="-20" dirty="0"/>
              <a:t>o</a:t>
            </a:r>
            <a:r>
              <a:rPr spc="-5" dirty="0"/>
              <a:t>p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15" dirty="0"/>
              <a:t>p</a:t>
            </a:r>
            <a:r>
              <a:rPr dirty="0"/>
              <a:t>l</a:t>
            </a:r>
            <a:r>
              <a:rPr spc="-5" dirty="0"/>
              <a:t>e</a:t>
            </a:r>
          </a:p>
        </p:txBody>
      </p:sp>
      <p:sp>
        <p:nvSpPr>
          <p:cNvPr id="1048835" name="object 3"/>
          <p:cNvSpPr txBox="1"/>
          <p:nvPr/>
        </p:nvSpPr>
        <p:spPr>
          <a:xfrm>
            <a:off x="1925321" y="1284010"/>
            <a:ext cx="491807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re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ch</a:t>
            </a:r>
            <a:r>
              <a:rPr sz="3200" b="1" spc="-109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p: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836" name="object 4"/>
          <p:cNvSpPr/>
          <p:nvPr/>
        </p:nvSpPr>
        <p:spPr>
          <a:xfrm>
            <a:off x="2057400" y="1944370"/>
            <a:ext cx="8077200" cy="2228850"/>
          </a:xfrm>
          <a:custGeom>
            <a:avLst/>
            <a:gdLst/>
            <a:ahLst/>
            <a:cxnLst/>
            <a:rect l="l" t="t" r="r" b="b"/>
            <a:pathLst>
              <a:path w="8077200" h="2228850">
                <a:moveTo>
                  <a:pt x="0" y="0"/>
                </a:moveTo>
                <a:lnTo>
                  <a:pt x="8077200" y="0"/>
                </a:lnTo>
                <a:lnTo>
                  <a:pt x="8077200" y="2228849"/>
                </a:lnTo>
                <a:lnTo>
                  <a:pt x="0" y="2228849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37" name="object 5"/>
          <p:cNvSpPr/>
          <p:nvPr/>
        </p:nvSpPr>
        <p:spPr>
          <a:xfrm>
            <a:off x="2057400" y="1944370"/>
            <a:ext cx="8077200" cy="2228850"/>
          </a:xfrm>
          <a:custGeom>
            <a:avLst/>
            <a:gdLst/>
            <a:ahLst/>
            <a:cxnLst/>
            <a:rect l="l" t="t" r="r" b="b"/>
            <a:pathLst>
              <a:path w="8077200" h="2228850">
                <a:moveTo>
                  <a:pt x="4038600" y="2228849"/>
                </a:moveTo>
                <a:lnTo>
                  <a:pt x="0" y="2228849"/>
                </a:lnTo>
                <a:lnTo>
                  <a:pt x="0" y="0"/>
                </a:lnTo>
                <a:lnTo>
                  <a:pt x="8077200" y="0"/>
                </a:lnTo>
                <a:lnTo>
                  <a:pt x="8077200" y="2228849"/>
                </a:lnTo>
                <a:lnTo>
                  <a:pt x="4038600" y="222884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38" name="object 6"/>
          <p:cNvSpPr txBox="1"/>
          <p:nvPr/>
        </p:nvSpPr>
        <p:spPr>
          <a:xfrm>
            <a:off x="1925320" y="1944370"/>
            <a:ext cx="8361680" cy="364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ng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[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]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da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y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ew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ng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[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]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 dirty="0">
              <a:latin typeface="Consolas"/>
              <a:cs typeface="Consolas"/>
            </a:endParaRPr>
          </a:p>
          <a:p>
            <a:pPr marL="502920" marR="138938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y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sd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y",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We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ay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h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y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 "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y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ay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y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}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222250">
              <a:spcBef>
                <a:spcPts val="10"/>
              </a:spcBef>
            </a:pP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ach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g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ay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in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ay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000" dirty="0">
              <a:latin typeface="Consolas"/>
              <a:cs typeface="Consolas"/>
            </a:endParaRPr>
          </a:p>
          <a:p>
            <a:pPr marL="22225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 dirty="0">
              <a:latin typeface="Consolas"/>
              <a:cs typeface="Consolas"/>
            </a:endParaRPr>
          </a:p>
          <a:p>
            <a:pPr marL="50292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.W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(d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y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22225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3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ay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da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ys</a:t>
            </a:r>
            <a:endParaRPr sz="3200" dirty="0">
              <a:latin typeface="Corbel"/>
              <a:cs typeface="Corbel"/>
            </a:endParaRPr>
          </a:p>
          <a:p>
            <a:pPr marL="751840" lvl="1" indent="-281940">
              <a:spcBef>
                <a:spcPts val="119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7518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ay</a:t>
            </a:r>
            <a:r>
              <a:rPr sz="3200" b="1" spc="-109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es</a:t>
            </a:r>
            <a:endParaRPr sz="3200" dirty="0">
              <a:latin typeface="Corbel"/>
              <a:cs typeface="Corbel"/>
            </a:endParaRPr>
          </a:p>
        </p:txBody>
      </p:sp>
      <p:sp>
        <p:nvSpPr>
          <p:cNvPr id="1048839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object 2"/>
          <p:cNvSpPr txBox="1"/>
          <p:nvPr/>
        </p:nvSpPr>
        <p:spPr>
          <a:xfrm>
            <a:off x="2999739" y="1663921"/>
            <a:ext cx="6049010" cy="73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U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wh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i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le(…)</a:t>
            </a:r>
            <a:r>
              <a:rPr sz="5000" b="1" spc="-1720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op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614" name="object 3"/>
          <p:cNvSpPr txBox="1"/>
          <p:nvPr/>
        </p:nvSpPr>
        <p:spPr>
          <a:xfrm>
            <a:off x="3754120" y="2775938"/>
            <a:ext cx="4538980" cy="137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2610" marR="5080" indent="-549910">
              <a:lnSpc>
                <a:spcPct val="110100"/>
              </a:lnSpc>
            </a:pP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at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 S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ta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t 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hi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 C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nd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ion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ds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15" name="object 4"/>
          <p:cNvSpPr/>
          <p:nvPr/>
        </p:nvSpPr>
        <p:spPr>
          <a:xfrm>
            <a:off x="3048000" y="4193540"/>
            <a:ext cx="5943600" cy="1902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0" name="object 2"/>
          <p:cNvSpPr txBox="1"/>
          <p:nvPr/>
        </p:nvSpPr>
        <p:spPr>
          <a:xfrm>
            <a:off x="4027170" y="1858231"/>
            <a:ext cx="399415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f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orea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c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h</a:t>
            </a:r>
            <a:r>
              <a:rPr sz="5000" b="1" spc="-1720" dirty="0">
                <a:solidFill>
                  <a:srgbClr val="CCFF33"/>
                </a:solidFill>
                <a:latin typeface="Consolas"/>
                <a:cs typeface="Consolas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Lo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41" name="object 3"/>
          <p:cNvSpPr txBox="1"/>
          <p:nvPr/>
        </p:nvSpPr>
        <p:spPr>
          <a:xfrm>
            <a:off x="5189221" y="286483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42" name="object 4"/>
          <p:cNvSpPr/>
          <p:nvPr/>
        </p:nvSpPr>
        <p:spPr>
          <a:xfrm>
            <a:off x="2597150" y="3291840"/>
            <a:ext cx="7302500" cy="3492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object 2"/>
          <p:cNvSpPr txBox="1"/>
          <p:nvPr/>
        </p:nvSpPr>
        <p:spPr>
          <a:xfrm>
            <a:off x="4123689" y="1704561"/>
            <a:ext cx="379984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spc="1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ops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44" name="object 3"/>
          <p:cNvSpPr txBox="1"/>
          <p:nvPr/>
        </p:nvSpPr>
        <p:spPr>
          <a:xfrm>
            <a:off x="4018279" y="2636238"/>
            <a:ext cx="400240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g 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oo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si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45" name="object 4"/>
          <p:cNvSpPr/>
          <p:nvPr/>
        </p:nvSpPr>
        <p:spPr>
          <a:xfrm>
            <a:off x="4456429" y="3503930"/>
            <a:ext cx="3128010" cy="2840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3731260"/>
            <a:r>
              <a:rPr spc="-10" dirty="0"/>
              <a:t>W</a:t>
            </a:r>
            <a:r>
              <a:rPr spc="-15" dirty="0"/>
              <a:t>ha</a:t>
            </a:r>
            <a:r>
              <a:rPr dirty="0"/>
              <a:t>t </a:t>
            </a:r>
            <a:r>
              <a:rPr spc="-10" dirty="0"/>
              <a:t>I</a:t>
            </a:r>
            <a:r>
              <a:rPr spc="-5" dirty="0"/>
              <a:t>s</a:t>
            </a:r>
            <a:r>
              <a:rPr dirty="0"/>
              <a:t> </a:t>
            </a:r>
            <a:r>
              <a:rPr spc="-5" dirty="0"/>
              <a:t>Nes</a:t>
            </a:r>
            <a:r>
              <a:rPr spc="-10" dirty="0"/>
              <a:t>t</a:t>
            </a:r>
            <a:r>
              <a:rPr dirty="0"/>
              <a:t>e</a:t>
            </a:r>
            <a:r>
              <a:rPr spc="-5" dirty="0"/>
              <a:t>d</a:t>
            </a:r>
            <a:r>
              <a:rPr spc="5" dirty="0"/>
              <a:t> </a:t>
            </a:r>
            <a:r>
              <a:rPr spc="-20" dirty="0"/>
              <a:t>L</a:t>
            </a:r>
            <a:r>
              <a:rPr spc="-10" dirty="0"/>
              <a:t>oo</a:t>
            </a:r>
            <a:r>
              <a:rPr spc="-15" dirty="0"/>
              <a:t>p</a:t>
            </a:r>
            <a:r>
              <a:rPr dirty="0"/>
              <a:t>?</a:t>
            </a:r>
          </a:p>
        </p:txBody>
      </p:sp>
      <p:sp>
        <p:nvSpPr>
          <p:cNvPr id="1048847" name="object 3"/>
          <p:cNvSpPr txBox="1"/>
          <p:nvPr/>
        </p:nvSpPr>
        <p:spPr>
          <a:xfrm>
            <a:off x="1925320" y="1197649"/>
            <a:ext cx="8218170" cy="17799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c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nested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 l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27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 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an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op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848" name="object 4"/>
          <p:cNvSpPr/>
          <p:nvPr/>
        </p:nvSpPr>
        <p:spPr>
          <a:xfrm>
            <a:off x="2279650" y="3276600"/>
            <a:ext cx="7561580" cy="2533650"/>
          </a:xfrm>
          <a:custGeom>
            <a:avLst/>
            <a:gdLst/>
            <a:ahLst/>
            <a:cxnLst/>
            <a:rect l="l" t="t" r="r" b="b"/>
            <a:pathLst>
              <a:path w="7561580" h="2533650">
                <a:moveTo>
                  <a:pt x="0" y="0"/>
                </a:moveTo>
                <a:lnTo>
                  <a:pt x="7561580" y="0"/>
                </a:lnTo>
                <a:lnTo>
                  <a:pt x="7561580" y="2533650"/>
                </a:lnTo>
                <a:lnTo>
                  <a:pt x="0" y="25336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49" name="object 5"/>
          <p:cNvSpPr/>
          <p:nvPr/>
        </p:nvSpPr>
        <p:spPr>
          <a:xfrm>
            <a:off x="2279650" y="3276600"/>
            <a:ext cx="7561580" cy="2533650"/>
          </a:xfrm>
          <a:custGeom>
            <a:avLst/>
            <a:gdLst/>
            <a:ahLst/>
            <a:cxnLst/>
            <a:rect l="l" t="t" r="r" b="b"/>
            <a:pathLst>
              <a:path w="7561580" h="2533650">
                <a:moveTo>
                  <a:pt x="3780790" y="2533650"/>
                </a:moveTo>
                <a:lnTo>
                  <a:pt x="0" y="2533650"/>
                </a:lnTo>
                <a:lnTo>
                  <a:pt x="0" y="0"/>
                </a:lnTo>
                <a:lnTo>
                  <a:pt x="7561580" y="0"/>
                </a:lnTo>
                <a:lnTo>
                  <a:pt x="7561580" y="2533650"/>
                </a:lnTo>
                <a:lnTo>
                  <a:pt x="3780790" y="25336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50" name="object 6"/>
          <p:cNvSpPr txBox="1">
            <a:spLocks noGrp="1"/>
          </p:cNvSpPr>
          <p:nvPr>
            <p:ph type="body" idx="1"/>
          </p:nvPr>
        </p:nvSpPr>
        <p:spPr>
          <a:xfrm>
            <a:off x="2435013" y="1908811"/>
            <a:ext cx="10369973" cy="3843359"/>
          </a:xfrm>
          <a:prstGeom prst="rect">
            <a:avLst/>
          </a:prstGeom>
        </p:spPr>
        <p:txBody>
          <a:bodyPr vert="horz" wrap="square" lIns="0" tIns="1367789" rIns="0" bIns="0" rtlCol="0">
            <a:spAutoFit/>
          </a:bodyPr>
          <a:lstStyle/>
          <a:p>
            <a:pPr marL="161925"/>
            <a:r>
              <a:rPr spc="-5" dirty="0"/>
              <a:t>f</a:t>
            </a:r>
            <a:r>
              <a:rPr dirty="0"/>
              <a:t>o</a:t>
            </a:r>
            <a:r>
              <a:rPr spc="-5" dirty="0"/>
              <a:t>r</a:t>
            </a:r>
            <a:r>
              <a:rPr spc="10" dirty="0"/>
              <a:t> </a:t>
            </a:r>
            <a:r>
              <a:rPr spc="-5" dirty="0"/>
              <a:t>(</a:t>
            </a:r>
            <a:r>
              <a:rPr dirty="0"/>
              <a:t>i</a:t>
            </a:r>
            <a:r>
              <a:rPr spc="-5" dirty="0"/>
              <a:t>ni</a:t>
            </a:r>
            <a:r>
              <a:rPr dirty="0"/>
              <a:t>t</a:t>
            </a:r>
            <a:r>
              <a:rPr spc="-5" dirty="0"/>
              <a:t>i</a:t>
            </a:r>
            <a:r>
              <a:rPr dirty="0"/>
              <a:t>a</a:t>
            </a:r>
            <a:r>
              <a:rPr spc="-5" dirty="0"/>
              <a:t>li</a:t>
            </a:r>
            <a:r>
              <a:rPr dirty="0"/>
              <a:t>z</a:t>
            </a:r>
            <a:r>
              <a:rPr spc="-5" dirty="0"/>
              <a:t>at</a:t>
            </a:r>
            <a:r>
              <a:rPr dirty="0"/>
              <a:t>i</a:t>
            </a:r>
            <a:r>
              <a:rPr spc="-5" dirty="0"/>
              <a:t>o</a:t>
            </a:r>
            <a:r>
              <a:rPr dirty="0"/>
              <a:t>n</a:t>
            </a:r>
            <a:r>
              <a:rPr spc="-5" dirty="0"/>
              <a:t>;</a:t>
            </a:r>
            <a:r>
              <a:rPr spc="10" dirty="0"/>
              <a:t> </a:t>
            </a:r>
            <a:r>
              <a:rPr spc="-5" dirty="0"/>
              <a:t>te</a:t>
            </a:r>
            <a:r>
              <a:rPr dirty="0"/>
              <a:t>s</a:t>
            </a:r>
            <a:r>
              <a:rPr spc="-5" dirty="0"/>
              <a:t>t;</a:t>
            </a:r>
            <a:r>
              <a:rPr spc="10" dirty="0"/>
              <a:t> </a:t>
            </a:r>
            <a:r>
              <a:rPr spc="-5" dirty="0"/>
              <a:t>u</a:t>
            </a:r>
            <a:r>
              <a:rPr dirty="0"/>
              <a:t>p</a:t>
            </a:r>
            <a:r>
              <a:rPr spc="-5" dirty="0"/>
              <a:t>da</a:t>
            </a:r>
            <a:r>
              <a:rPr dirty="0"/>
              <a:t>t</a:t>
            </a:r>
            <a:r>
              <a:rPr spc="-5" dirty="0"/>
              <a:t>e)</a:t>
            </a:r>
          </a:p>
          <a:p>
            <a:pPr marL="161925"/>
            <a:r>
              <a:rPr spc="-5" dirty="0"/>
              <a:t>{</a:t>
            </a:r>
          </a:p>
          <a:p>
            <a:pPr marL="723900"/>
            <a:r>
              <a:rPr spc="-5" dirty="0"/>
              <a:t>f</a:t>
            </a:r>
            <a:r>
              <a:rPr dirty="0"/>
              <a:t>o</a:t>
            </a:r>
            <a:r>
              <a:rPr spc="-5" dirty="0"/>
              <a:t>r</a:t>
            </a:r>
            <a:r>
              <a:rPr dirty="0"/>
              <a:t> (</a:t>
            </a:r>
            <a:r>
              <a:rPr spc="-5" dirty="0"/>
              <a:t>i</a:t>
            </a:r>
            <a:r>
              <a:rPr dirty="0"/>
              <a:t>n</a:t>
            </a:r>
            <a:r>
              <a:rPr spc="-5" dirty="0"/>
              <a:t>it</a:t>
            </a:r>
            <a:r>
              <a:rPr dirty="0"/>
              <a:t>i</a:t>
            </a:r>
            <a:r>
              <a:rPr spc="-5" dirty="0"/>
              <a:t>a</a:t>
            </a:r>
            <a:r>
              <a:rPr dirty="0"/>
              <a:t>l</a:t>
            </a:r>
            <a:r>
              <a:rPr spc="-5" dirty="0"/>
              <a:t>i</a:t>
            </a:r>
            <a:r>
              <a:rPr dirty="0"/>
              <a:t>z</a:t>
            </a:r>
            <a:r>
              <a:rPr spc="-5" dirty="0"/>
              <a:t>at</a:t>
            </a:r>
            <a:r>
              <a:rPr dirty="0"/>
              <a:t>i</a:t>
            </a:r>
            <a:r>
              <a:rPr spc="-5" dirty="0"/>
              <a:t>on;</a:t>
            </a:r>
            <a:r>
              <a:rPr spc="10" dirty="0"/>
              <a:t> </a:t>
            </a:r>
            <a:r>
              <a:rPr dirty="0"/>
              <a:t>t</a:t>
            </a:r>
            <a:r>
              <a:rPr spc="-5" dirty="0"/>
              <a:t>es</a:t>
            </a:r>
            <a:r>
              <a:rPr dirty="0"/>
              <a:t>t</a:t>
            </a:r>
            <a:r>
              <a:rPr spc="-5" dirty="0"/>
              <a:t>;</a:t>
            </a:r>
            <a:r>
              <a:rPr spc="10" dirty="0"/>
              <a:t> </a:t>
            </a:r>
            <a:r>
              <a:rPr spc="-5" dirty="0"/>
              <a:t>u</a:t>
            </a:r>
            <a:r>
              <a:rPr dirty="0"/>
              <a:t>p</a:t>
            </a:r>
            <a:r>
              <a:rPr spc="-5" dirty="0"/>
              <a:t>da</a:t>
            </a:r>
            <a:r>
              <a:rPr dirty="0"/>
              <a:t>t</a:t>
            </a:r>
            <a:r>
              <a:rPr spc="-5" dirty="0"/>
              <a:t>e)</a:t>
            </a:r>
          </a:p>
          <a:p>
            <a:pPr marL="723900"/>
            <a:r>
              <a:rPr spc="-5" dirty="0"/>
              <a:t>{</a:t>
            </a:r>
          </a:p>
          <a:p>
            <a:pPr marL="1283970"/>
            <a:r>
              <a:rPr dirty="0"/>
              <a:t>s</a:t>
            </a:r>
            <a:r>
              <a:rPr spc="-5" dirty="0"/>
              <a:t>t</a:t>
            </a:r>
            <a:r>
              <a:rPr dirty="0"/>
              <a:t>a</a:t>
            </a:r>
            <a:r>
              <a:rPr spc="-5" dirty="0"/>
              <a:t>te</a:t>
            </a:r>
            <a:r>
              <a:rPr dirty="0"/>
              <a:t>m</a:t>
            </a:r>
            <a:r>
              <a:rPr spc="-5" dirty="0"/>
              <a:t>e</a:t>
            </a:r>
            <a:r>
              <a:rPr dirty="0"/>
              <a:t>n</a:t>
            </a:r>
            <a:r>
              <a:rPr spc="-5" dirty="0"/>
              <a:t>t</a:t>
            </a:r>
            <a:r>
              <a:rPr dirty="0"/>
              <a:t>s</a:t>
            </a:r>
            <a:r>
              <a:rPr spc="-5" dirty="0"/>
              <a:t>;</a:t>
            </a:r>
          </a:p>
          <a:p>
            <a:pPr marL="723900">
              <a:spcBef>
                <a:spcPts val="10"/>
              </a:spcBef>
            </a:pPr>
            <a:r>
              <a:rPr spc="-5" dirty="0"/>
              <a:t>}</a:t>
            </a:r>
          </a:p>
          <a:p>
            <a:pPr marL="723900"/>
            <a:r>
              <a:rPr spc="-5" dirty="0"/>
              <a:t>…</a:t>
            </a:r>
          </a:p>
          <a:p>
            <a:pPr marL="161925"/>
            <a:r>
              <a:rPr spc="-5" dirty="0"/>
              <a:t>}</a:t>
            </a:r>
          </a:p>
        </p:txBody>
      </p:sp>
      <p:sp>
        <p:nvSpPr>
          <p:cNvPr id="1048851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object 2"/>
          <p:cNvSpPr txBox="1"/>
          <p:nvPr/>
        </p:nvSpPr>
        <p:spPr>
          <a:xfrm>
            <a:off x="4123689" y="1713451"/>
            <a:ext cx="379984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spc="1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ops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53" name="object 3"/>
          <p:cNvSpPr txBox="1"/>
          <p:nvPr/>
        </p:nvSpPr>
        <p:spPr>
          <a:xfrm>
            <a:off x="5261609" y="2643858"/>
            <a:ext cx="151511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xa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54" name="object 4"/>
          <p:cNvSpPr/>
          <p:nvPr/>
        </p:nvSpPr>
        <p:spPr>
          <a:xfrm>
            <a:off x="4516120" y="3351530"/>
            <a:ext cx="2988310" cy="2999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4345940"/>
            <a:r>
              <a:rPr spc="-10" dirty="0"/>
              <a:t>T</a:t>
            </a:r>
            <a:r>
              <a:rPr spc="-5" dirty="0"/>
              <a:t>r</a:t>
            </a:r>
            <a:r>
              <a:rPr spc="-10" dirty="0"/>
              <a:t>i</a:t>
            </a:r>
            <a:r>
              <a:rPr spc="-5" dirty="0"/>
              <a:t>an</a:t>
            </a:r>
            <a:r>
              <a:rPr spc="-15" dirty="0"/>
              <a:t>g</a:t>
            </a:r>
            <a:r>
              <a:rPr dirty="0"/>
              <a:t>l</a:t>
            </a:r>
            <a:r>
              <a:rPr spc="-5" dirty="0"/>
              <a:t>e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5" dirty="0"/>
              <a:t>p</a:t>
            </a:r>
            <a:r>
              <a:rPr spc="-10" dirty="0"/>
              <a:t>l</a:t>
            </a:r>
            <a:r>
              <a:rPr spc="-5" dirty="0"/>
              <a:t>e</a:t>
            </a:r>
          </a:p>
        </p:txBody>
      </p:sp>
      <p:sp>
        <p:nvSpPr>
          <p:cNvPr id="1048856" name="object 3"/>
          <p:cNvSpPr/>
          <p:nvPr/>
        </p:nvSpPr>
        <p:spPr>
          <a:xfrm>
            <a:off x="2279650" y="3733800"/>
            <a:ext cx="7632700" cy="2838450"/>
          </a:xfrm>
          <a:custGeom>
            <a:avLst/>
            <a:gdLst/>
            <a:ahLst/>
            <a:cxnLst/>
            <a:rect l="l" t="t" r="r" b="b"/>
            <a:pathLst>
              <a:path w="7632700" h="2838450">
                <a:moveTo>
                  <a:pt x="0" y="0"/>
                </a:moveTo>
                <a:lnTo>
                  <a:pt x="7632700" y="0"/>
                </a:lnTo>
                <a:lnTo>
                  <a:pt x="7632700" y="2838450"/>
                </a:lnTo>
                <a:lnTo>
                  <a:pt x="0" y="28384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57" name="object 4"/>
          <p:cNvSpPr/>
          <p:nvPr/>
        </p:nvSpPr>
        <p:spPr>
          <a:xfrm>
            <a:off x="2279650" y="3733800"/>
            <a:ext cx="7632700" cy="2838450"/>
          </a:xfrm>
          <a:custGeom>
            <a:avLst/>
            <a:gdLst/>
            <a:ahLst/>
            <a:cxnLst/>
            <a:rect l="l" t="t" r="r" b="b"/>
            <a:pathLst>
              <a:path w="7632700" h="2838450">
                <a:moveTo>
                  <a:pt x="3816350" y="2838450"/>
                </a:moveTo>
                <a:lnTo>
                  <a:pt x="0" y="2838450"/>
                </a:lnTo>
                <a:lnTo>
                  <a:pt x="0" y="0"/>
                </a:lnTo>
                <a:lnTo>
                  <a:pt x="7632700" y="0"/>
                </a:lnTo>
                <a:lnTo>
                  <a:pt x="7632700" y="2838450"/>
                </a:lnTo>
                <a:lnTo>
                  <a:pt x="3816350" y="28384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58" name="object 5"/>
          <p:cNvSpPr txBox="1"/>
          <p:nvPr/>
        </p:nvSpPr>
        <p:spPr>
          <a:xfrm>
            <a:off x="1925320" y="970320"/>
            <a:ext cx="8285480" cy="56964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ow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661670">
              <a:spcBef>
                <a:spcPts val="1220"/>
              </a:spcBef>
            </a:pPr>
            <a:r>
              <a:rPr sz="2600" b="1" spc="-5" dirty="0">
                <a:solidFill>
                  <a:srgbClr val="F4FFC1"/>
                </a:solidFill>
                <a:latin typeface="Consolas"/>
                <a:cs typeface="Consolas"/>
              </a:rPr>
              <a:t>1</a:t>
            </a:r>
            <a:endParaRPr sz="2600" dirty="0">
              <a:latin typeface="Consolas"/>
              <a:cs typeface="Consolas"/>
            </a:endParaRPr>
          </a:p>
          <a:p>
            <a:pPr marL="661670">
              <a:spcBef>
                <a:spcPts val="1130"/>
              </a:spcBef>
            </a:pPr>
            <a:r>
              <a:rPr sz="2600" b="1" spc="-5" dirty="0">
                <a:solidFill>
                  <a:srgbClr val="F4FFC1"/>
                </a:solidFill>
                <a:latin typeface="Consolas"/>
                <a:cs typeface="Consolas"/>
              </a:rPr>
              <a:t>1 2</a:t>
            </a:r>
            <a:endParaRPr sz="2600" dirty="0">
              <a:latin typeface="Consolas"/>
              <a:cs typeface="Consolas"/>
            </a:endParaRPr>
          </a:p>
          <a:p>
            <a:pPr marL="661670">
              <a:spcBef>
                <a:spcPts val="1120"/>
              </a:spcBef>
            </a:pPr>
            <a:r>
              <a:rPr sz="2600" b="1" spc="-5" dirty="0">
                <a:solidFill>
                  <a:srgbClr val="F4FFC1"/>
                </a:solidFill>
                <a:latin typeface="Consolas"/>
                <a:cs typeface="Consolas"/>
              </a:rPr>
              <a:t>…</a:t>
            </a:r>
            <a:endParaRPr sz="2600" dirty="0">
              <a:latin typeface="Consolas"/>
              <a:cs typeface="Consolas"/>
            </a:endParaRPr>
          </a:p>
          <a:p>
            <a:pPr marL="661670">
              <a:spcBef>
                <a:spcPts val="1130"/>
              </a:spcBef>
            </a:pPr>
            <a:r>
              <a:rPr sz="2600" b="1" spc="-5" dirty="0">
                <a:solidFill>
                  <a:srgbClr val="F4FFC1"/>
                </a:solidFill>
                <a:latin typeface="Consolas"/>
                <a:cs typeface="Consolas"/>
              </a:rPr>
              <a:t>1 2</a:t>
            </a:r>
            <a:r>
              <a:rPr sz="2600" b="1" spc="-10" dirty="0">
                <a:solidFill>
                  <a:srgbClr val="F4FFC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F4FFC1"/>
                </a:solidFill>
                <a:latin typeface="Consolas"/>
                <a:cs typeface="Consolas"/>
              </a:rPr>
              <a:t>3</a:t>
            </a:r>
            <a:r>
              <a:rPr sz="2600" b="1" dirty="0">
                <a:solidFill>
                  <a:srgbClr val="F4FFC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F4FFC1"/>
                </a:solidFill>
                <a:latin typeface="Consolas"/>
                <a:cs typeface="Consolas"/>
              </a:rPr>
              <a:t>.</a:t>
            </a:r>
            <a:r>
              <a:rPr sz="2600" b="1" spc="-15" dirty="0">
                <a:solidFill>
                  <a:srgbClr val="F4FFC1"/>
                </a:solidFill>
                <a:latin typeface="Consolas"/>
                <a:cs typeface="Consolas"/>
              </a:rPr>
              <a:t>.</a:t>
            </a:r>
            <a:r>
              <a:rPr sz="2600" b="1" spc="-5" dirty="0">
                <a:solidFill>
                  <a:srgbClr val="F4FFC1"/>
                </a:solidFill>
                <a:latin typeface="Consolas"/>
                <a:cs typeface="Consolas"/>
              </a:rPr>
              <a:t>.</a:t>
            </a:r>
            <a:r>
              <a:rPr sz="2600" b="1" dirty="0">
                <a:solidFill>
                  <a:srgbClr val="F4FFC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F4FFC1"/>
                </a:solidFill>
                <a:latin typeface="Consolas"/>
                <a:cs typeface="Consolas"/>
              </a:rPr>
              <a:t>n</a:t>
            </a:r>
            <a:endParaRPr sz="2600" dirty="0">
              <a:latin typeface="Consolas"/>
              <a:cs typeface="Consolas"/>
            </a:endParaRPr>
          </a:p>
          <a:p>
            <a:pPr marL="443865" marR="2207260">
              <a:spcBef>
                <a:spcPts val="2030"/>
              </a:spcBef>
            </a:pP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.P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); 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r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ow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w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w+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000" dirty="0">
              <a:latin typeface="Consolas"/>
              <a:cs typeface="Consolas"/>
            </a:endParaRPr>
          </a:p>
          <a:p>
            <a:pPr marL="443865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 dirty="0">
              <a:latin typeface="Consolas"/>
              <a:cs typeface="Consolas"/>
            </a:endParaRPr>
          </a:p>
          <a:p>
            <a:pPr marL="864869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umn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umn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w;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um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++)</a:t>
            </a:r>
            <a:endParaRPr sz="2000" dirty="0">
              <a:latin typeface="Consolas"/>
              <a:cs typeface="Consolas"/>
            </a:endParaRPr>
          </a:p>
          <a:p>
            <a:pPr marL="864869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 dirty="0">
              <a:latin typeface="Consolas"/>
              <a:cs typeface="Consolas"/>
            </a:endParaRPr>
          </a:p>
          <a:p>
            <a:pPr marL="1286510">
              <a:spcBef>
                <a:spcPts val="10"/>
              </a:spcBef>
            </a:pP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le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W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{0}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c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n);</a:t>
            </a:r>
            <a:endParaRPr sz="2000" dirty="0">
              <a:latin typeface="Consolas"/>
              <a:cs typeface="Consolas"/>
            </a:endParaRPr>
          </a:p>
          <a:p>
            <a:pPr marL="864869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000" dirty="0">
              <a:latin typeface="Consolas"/>
              <a:cs typeface="Consolas"/>
            </a:endParaRPr>
          </a:p>
          <a:p>
            <a:pPr marL="864869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Wr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 marL="443865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8859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object 2"/>
          <p:cNvSpPr txBox="1"/>
          <p:nvPr/>
        </p:nvSpPr>
        <p:spPr>
          <a:xfrm>
            <a:off x="4900930" y="1745201"/>
            <a:ext cx="224472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30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ia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gle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61" name="object 3"/>
          <p:cNvSpPr txBox="1"/>
          <p:nvPr/>
        </p:nvSpPr>
        <p:spPr>
          <a:xfrm>
            <a:off x="5189221" y="271370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62" name="object 4"/>
          <p:cNvSpPr/>
          <p:nvPr/>
        </p:nvSpPr>
        <p:spPr>
          <a:xfrm>
            <a:off x="4114800" y="3431540"/>
            <a:ext cx="3810000" cy="28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3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3257550"/>
            <a:r>
              <a:rPr spc="-10" dirty="0"/>
              <a:t>P</a:t>
            </a:r>
            <a:r>
              <a:rPr spc="-15" dirty="0"/>
              <a:t>r</a:t>
            </a:r>
            <a:r>
              <a:rPr spc="-10" dirty="0"/>
              <a:t>i</a:t>
            </a:r>
            <a:r>
              <a:rPr spc="-5" dirty="0"/>
              <a:t>mes[</a:t>
            </a:r>
            <a:r>
              <a:rPr spc="-20" dirty="0"/>
              <a:t>N</a:t>
            </a:r>
            <a:r>
              <a:rPr spc="-5" dirty="0"/>
              <a:t>,</a:t>
            </a:r>
            <a:r>
              <a:rPr spc="10" dirty="0"/>
              <a:t> </a:t>
            </a:r>
            <a:r>
              <a:rPr spc="-5" dirty="0"/>
              <a:t>M</a:t>
            </a:r>
            <a:r>
              <a:rPr dirty="0"/>
              <a:t>]</a:t>
            </a:r>
            <a:r>
              <a:rPr spc="-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5" dirty="0"/>
              <a:t>p</a:t>
            </a:r>
            <a:r>
              <a:rPr spc="-10" dirty="0"/>
              <a:t>l</a:t>
            </a:r>
            <a:r>
              <a:rPr spc="-5" dirty="0"/>
              <a:t>e</a:t>
            </a:r>
          </a:p>
        </p:txBody>
      </p:sp>
      <p:sp>
        <p:nvSpPr>
          <p:cNvPr id="1048864" name="object 3"/>
          <p:cNvSpPr txBox="1"/>
          <p:nvPr/>
        </p:nvSpPr>
        <p:spPr>
          <a:xfrm>
            <a:off x="1925320" y="881420"/>
            <a:ext cx="81597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[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3200" b="1" spc="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m]: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865" name="object 4"/>
          <p:cNvSpPr/>
          <p:nvPr/>
        </p:nvSpPr>
        <p:spPr>
          <a:xfrm>
            <a:off x="2278380" y="1295400"/>
            <a:ext cx="7633970" cy="5276850"/>
          </a:xfrm>
          <a:custGeom>
            <a:avLst/>
            <a:gdLst/>
            <a:ahLst/>
            <a:cxnLst/>
            <a:rect l="l" t="t" r="r" b="b"/>
            <a:pathLst>
              <a:path w="7633970" h="5276850">
                <a:moveTo>
                  <a:pt x="0" y="0"/>
                </a:moveTo>
                <a:lnTo>
                  <a:pt x="7633970" y="0"/>
                </a:lnTo>
                <a:lnTo>
                  <a:pt x="7633970" y="5276850"/>
                </a:lnTo>
                <a:lnTo>
                  <a:pt x="0" y="52768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66" name="object 5"/>
          <p:cNvSpPr/>
          <p:nvPr/>
        </p:nvSpPr>
        <p:spPr>
          <a:xfrm>
            <a:off x="2278380" y="1295400"/>
            <a:ext cx="7633970" cy="5276850"/>
          </a:xfrm>
          <a:custGeom>
            <a:avLst/>
            <a:gdLst/>
            <a:ahLst/>
            <a:cxnLst/>
            <a:rect l="l" t="t" r="r" b="b"/>
            <a:pathLst>
              <a:path w="7633970" h="5276850">
                <a:moveTo>
                  <a:pt x="3816350" y="5276850"/>
                </a:moveTo>
                <a:lnTo>
                  <a:pt x="0" y="5276850"/>
                </a:lnTo>
                <a:lnTo>
                  <a:pt x="0" y="0"/>
                </a:lnTo>
                <a:lnTo>
                  <a:pt x="7633970" y="0"/>
                </a:lnTo>
                <a:lnTo>
                  <a:pt x="7633970" y="5276850"/>
                </a:lnTo>
                <a:lnTo>
                  <a:pt x="3816350" y="52768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67" name="object 6"/>
          <p:cNvSpPr txBox="1"/>
          <p:nvPr/>
        </p:nvSpPr>
        <p:spPr>
          <a:xfrm>
            <a:off x="2355850" y="1388514"/>
            <a:ext cx="53975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29285"/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b="1" spc="-2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P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rs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on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e.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dL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()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);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b="1" spc="-2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P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rs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on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e.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dL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()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);</a:t>
            </a:r>
            <a:endParaRPr>
              <a:latin typeface="Consolas"/>
              <a:cs typeface="Consolas"/>
            </a:endParaRPr>
          </a:p>
          <a:p>
            <a:pPr marL="12700"/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or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(i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nu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er</a:t>
            </a:r>
            <a:r>
              <a:rPr b="1" spc="-2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n;</a:t>
            </a:r>
            <a:r>
              <a:rPr b="1" spc="-2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be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b="1" spc="-2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m;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nu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r+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+)</a:t>
            </a:r>
            <a:endParaRPr>
              <a:latin typeface="Consolas"/>
              <a:cs typeface="Consolas"/>
            </a:endParaRPr>
          </a:p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>
              <a:latin typeface="Consolas"/>
              <a:cs typeface="Consolas"/>
            </a:endParaRPr>
          </a:p>
        </p:txBody>
      </p:sp>
      <p:sp>
        <p:nvSpPr>
          <p:cNvPr id="1048868" name="object 7"/>
          <p:cNvSpPr txBox="1"/>
          <p:nvPr/>
        </p:nvSpPr>
        <p:spPr>
          <a:xfrm>
            <a:off x="2730501" y="2403245"/>
            <a:ext cx="402272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752600"/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p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ri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me</a:t>
            </a:r>
            <a:r>
              <a:rPr b="1" spc="-2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ru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e;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vi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2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>
              <a:latin typeface="Consolas"/>
              <a:cs typeface="Consolas"/>
            </a:endParaRPr>
          </a:p>
          <a:p>
            <a:pPr marL="12700" marR="5080"/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nt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xD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vi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h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.S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q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rt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m)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;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w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h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le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(d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vi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&lt;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x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Di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v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id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>
              <a:latin typeface="Consolas"/>
              <a:cs typeface="Consolas"/>
            </a:endParaRPr>
          </a:p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>
              <a:latin typeface="Consolas"/>
              <a:cs typeface="Consolas"/>
            </a:endParaRPr>
          </a:p>
        </p:txBody>
      </p:sp>
      <p:sp>
        <p:nvSpPr>
          <p:cNvPr id="1048869" name="object 8"/>
          <p:cNvSpPr txBox="1"/>
          <p:nvPr/>
        </p:nvSpPr>
        <p:spPr>
          <a:xfrm>
            <a:off x="3105150" y="3692294"/>
            <a:ext cx="32740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if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um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%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di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v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0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>
              <a:latin typeface="Consolas"/>
              <a:cs typeface="Consolas"/>
            </a:endParaRPr>
          </a:p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>
              <a:latin typeface="Consolas"/>
              <a:cs typeface="Consolas"/>
            </a:endParaRPr>
          </a:p>
          <a:p>
            <a:pPr marL="387985" marR="1127760"/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pr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fa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l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e; 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br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k;</a:t>
            </a:r>
            <a:endParaRPr>
              <a:latin typeface="Consolas"/>
              <a:cs typeface="Consolas"/>
            </a:endParaRPr>
          </a:p>
        </p:txBody>
      </p:sp>
      <p:sp>
        <p:nvSpPr>
          <p:cNvPr id="1048870" name="object 9"/>
          <p:cNvSpPr txBox="1"/>
          <p:nvPr/>
        </p:nvSpPr>
        <p:spPr>
          <a:xfrm>
            <a:off x="3105150" y="4707025"/>
            <a:ext cx="1511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>
              <a:latin typeface="Consolas"/>
              <a:cs typeface="Consolas"/>
            </a:endParaRPr>
          </a:p>
        </p:txBody>
      </p:sp>
      <p:sp>
        <p:nvSpPr>
          <p:cNvPr id="1048871" name="object 10"/>
          <p:cNvSpPr txBox="1"/>
          <p:nvPr/>
        </p:nvSpPr>
        <p:spPr>
          <a:xfrm>
            <a:off x="3105150" y="4981345"/>
            <a:ext cx="12763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v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er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>
              <a:latin typeface="Consolas"/>
              <a:cs typeface="Consolas"/>
            </a:endParaRPr>
          </a:p>
        </p:txBody>
      </p:sp>
      <p:sp>
        <p:nvSpPr>
          <p:cNvPr id="1048872" name="object 11"/>
          <p:cNvSpPr txBox="1"/>
          <p:nvPr/>
        </p:nvSpPr>
        <p:spPr>
          <a:xfrm>
            <a:off x="2730500" y="5173115"/>
            <a:ext cx="1511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>
              <a:latin typeface="Consolas"/>
              <a:cs typeface="Consolas"/>
            </a:endParaRPr>
          </a:p>
        </p:txBody>
      </p:sp>
      <p:sp>
        <p:nvSpPr>
          <p:cNvPr id="1048873" name="object 12"/>
          <p:cNvSpPr txBox="1"/>
          <p:nvPr/>
        </p:nvSpPr>
        <p:spPr>
          <a:xfrm>
            <a:off x="2730500" y="5447434"/>
            <a:ext cx="127635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p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im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e)</a:t>
            </a:r>
            <a:endParaRPr>
              <a:latin typeface="Consolas"/>
              <a:cs typeface="Consolas"/>
            </a:endParaRPr>
          </a:p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>
              <a:latin typeface="Consolas"/>
              <a:cs typeface="Consolas"/>
            </a:endParaRPr>
          </a:p>
        </p:txBody>
      </p:sp>
      <p:sp>
        <p:nvSpPr>
          <p:cNvPr id="1048874" name="object 13"/>
          <p:cNvSpPr txBox="1"/>
          <p:nvPr/>
        </p:nvSpPr>
        <p:spPr>
          <a:xfrm>
            <a:off x="3105150" y="5913525"/>
            <a:ext cx="37744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le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Wr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("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0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r>
              <a:rPr b="1" spc="-1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",</a:t>
            </a:r>
            <a:r>
              <a:rPr b="1" spc="-25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um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b="1" spc="-20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>
              <a:latin typeface="Consolas"/>
              <a:cs typeface="Consolas"/>
            </a:endParaRPr>
          </a:p>
        </p:txBody>
      </p:sp>
      <p:sp>
        <p:nvSpPr>
          <p:cNvPr id="1048875" name="object 14"/>
          <p:cNvSpPr txBox="1"/>
          <p:nvPr/>
        </p:nvSpPr>
        <p:spPr>
          <a:xfrm>
            <a:off x="2730500" y="6106565"/>
            <a:ext cx="1511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>
              <a:latin typeface="Consolas"/>
              <a:cs typeface="Consolas"/>
            </a:endParaRPr>
          </a:p>
        </p:txBody>
      </p:sp>
      <p:sp>
        <p:nvSpPr>
          <p:cNvPr id="1048876" name="object 15"/>
          <p:cNvSpPr txBox="1"/>
          <p:nvPr/>
        </p:nvSpPr>
        <p:spPr>
          <a:xfrm>
            <a:off x="2355850" y="6298335"/>
            <a:ext cx="1511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>
              <a:latin typeface="Consolas"/>
              <a:cs typeface="Consolas"/>
            </a:endParaRPr>
          </a:p>
        </p:txBody>
      </p:sp>
      <p:sp>
        <p:nvSpPr>
          <p:cNvPr id="1048877" name="Slide Number Placeholder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8" name="object 2"/>
          <p:cNvSpPr txBox="1"/>
          <p:nvPr/>
        </p:nvSpPr>
        <p:spPr>
          <a:xfrm>
            <a:off x="2927350" y="1930621"/>
            <a:ext cx="619125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ri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me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 R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an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ge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0" dirty="0">
                <a:solidFill>
                  <a:srgbClr val="CCFF33"/>
                </a:solidFill>
                <a:latin typeface="Corbel"/>
                <a:cs typeface="Corbel"/>
              </a:rPr>
              <a:t>[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,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105" dirty="0">
                <a:solidFill>
                  <a:srgbClr val="CCFF33"/>
                </a:solidFill>
                <a:latin typeface="Corbel"/>
                <a:cs typeface="Corbel"/>
              </a:rPr>
              <a:t>m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]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79" name="object 3"/>
          <p:cNvSpPr txBox="1"/>
          <p:nvPr/>
        </p:nvSpPr>
        <p:spPr>
          <a:xfrm>
            <a:off x="5189221" y="278990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80" name="object 4"/>
          <p:cNvSpPr/>
          <p:nvPr/>
        </p:nvSpPr>
        <p:spPr>
          <a:xfrm>
            <a:off x="2767331" y="3505200"/>
            <a:ext cx="6506209" cy="24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1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3905250"/>
            <a:r>
              <a:rPr dirty="0"/>
              <a:t>C</a:t>
            </a:r>
            <a:r>
              <a:rPr spc="-5" dirty="0"/>
              <a:t># </a:t>
            </a:r>
            <a:r>
              <a:rPr spc="-10" dirty="0"/>
              <a:t>J</a:t>
            </a:r>
            <a:r>
              <a:rPr spc="-5" dirty="0"/>
              <a:t>u</a:t>
            </a:r>
            <a:r>
              <a:rPr spc="-10" dirty="0"/>
              <a:t>m</a:t>
            </a:r>
            <a:r>
              <a:rPr spc="-5" dirty="0"/>
              <a:t>p</a:t>
            </a:r>
            <a:r>
              <a:rPr spc="5" dirty="0"/>
              <a:t> </a:t>
            </a:r>
            <a:r>
              <a:rPr spc="-10" dirty="0"/>
              <a:t>St</a:t>
            </a:r>
            <a:r>
              <a:rPr spc="-5" dirty="0"/>
              <a:t>a</a:t>
            </a:r>
            <a:r>
              <a:rPr spc="-10" dirty="0"/>
              <a:t>t</a:t>
            </a:r>
            <a:r>
              <a:rPr spc="-5" dirty="0"/>
              <a:t>e</a:t>
            </a:r>
            <a:r>
              <a:rPr dirty="0"/>
              <a:t>m</a:t>
            </a:r>
            <a:r>
              <a:rPr spc="-5" dirty="0"/>
              <a:t>en</a:t>
            </a:r>
            <a:r>
              <a:rPr spc="-10" dirty="0"/>
              <a:t>t</a:t>
            </a:r>
            <a:r>
              <a:rPr spc="-5" dirty="0"/>
              <a:t>s</a:t>
            </a:r>
          </a:p>
        </p:txBody>
      </p:sp>
      <p:sp>
        <p:nvSpPr>
          <p:cNvPr id="1048882" name="object 3"/>
          <p:cNvSpPr txBox="1"/>
          <p:nvPr/>
        </p:nvSpPr>
        <p:spPr>
          <a:xfrm>
            <a:off x="1830071" y="1198920"/>
            <a:ext cx="8155305" cy="5437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buClr>
                <a:srgbClr val="B4DAE4"/>
              </a:buClr>
              <a:buSzPct val="68750"/>
              <a:buFont typeface="Wingdings 2"/>
              <a:buChar char=""/>
              <a:tabLst>
                <a:tab pos="368300" algn="l"/>
              </a:tabLst>
            </a:pP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J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ents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e:</a:t>
            </a:r>
            <a:endParaRPr sz="3200">
              <a:latin typeface="Corbel"/>
              <a:cs typeface="Corbel"/>
            </a:endParaRPr>
          </a:p>
          <a:p>
            <a:pPr marL="913130" lvl="1" indent="-27051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91313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br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000" b="1" spc="-10" dirty="0">
                <a:solidFill>
                  <a:srgbClr val="D9ECF1"/>
                </a:solidFill>
                <a:latin typeface="Consolas"/>
                <a:cs typeface="Consolas"/>
              </a:rPr>
              <a:t>k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in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to</a:t>
            </a:r>
            <a:endParaRPr sz="3000">
              <a:latin typeface="Consolas"/>
              <a:cs typeface="Consolas"/>
            </a:endParaRPr>
          </a:p>
          <a:p>
            <a:pPr marL="368300" indent="-355600">
              <a:spcBef>
                <a:spcPts val="124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36830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ti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ue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?</a:t>
            </a:r>
            <a:endParaRPr sz="3200">
              <a:latin typeface="Corbel"/>
              <a:cs typeface="Corbel"/>
            </a:endParaRPr>
          </a:p>
          <a:p>
            <a:pPr marL="913130" marR="230504" lvl="1" indent="-270510">
              <a:lnSpc>
                <a:spcPct val="101699"/>
              </a:lnSpc>
              <a:spcBef>
                <a:spcPts val="1215"/>
              </a:spcBef>
              <a:buClr>
                <a:srgbClr val="8ED500"/>
              </a:buClr>
              <a:buFont typeface="Wingdings 2"/>
              <a:buChar char=""/>
              <a:tabLst>
                <a:tab pos="913130" algn="l"/>
              </a:tabLst>
            </a:pP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wh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d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-w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le</a:t>
            </a:r>
            <a:r>
              <a:rPr sz="3000" b="1" spc="-104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j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he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ssion</a:t>
            </a:r>
            <a:endParaRPr sz="3000">
              <a:latin typeface="Corbel"/>
              <a:cs typeface="Corbel"/>
            </a:endParaRPr>
          </a:p>
          <a:p>
            <a:pPr marL="913130" lvl="1" indent="-27051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913130" algn="l"/>
              </a:tabLst>
            </a:pP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fo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j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ex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sion</a:t>
            </a:r>
            <a:endParaRPr sz="3000">
              <a:latin typeface="Corbel"/>
              <a:cs typeface="Corbel"/>
            </a:endParaRPr>
          </a:p>
          <a:p>
            <a:pPr marL="368300" indent="-35560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36830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an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ner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k</a:t>
            </a:r>
            <a:endParaRPr sz="3200">
              <a:latin typeface="Consolas"/>
              <a:cs typeface="Consolas"/>
            </a:endParaRPr>
          </a:p>
          <a:p>
            <a:pPr marL="368300" indent="-355600">
              <a:spcBef>
                <a:spcPts val="127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36830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to</a:t>
            </a:r>
            <a:r>
              <a:rPr sz="3200" b="1" spc="-109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th 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endParaRPr sz="3200">
              <a:latin typeface="Corbel"/>
              <a:cs typeface="Corbel"/>
            </a:endParaRPr>
          </a:p>
          <a:p>
            <a:pPr marL="913130" lvl="1" indent="-27051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913130" algn="l"/>
              </a:tabLst>
            </a:pP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go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!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is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sid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ed h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883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4" name="object 2"/>
          <p:cNvSpPr txBox="1">
            <a:spLocks noGrp="1"/>
          </p:cNvSpPr>
          <p:nvPr>
            <p:ph type="title"/>
          </p:nvPr>
        </p:nvSpPr>
        <p:spPr>
          <a:xfrm>
            <a:off x="1930399" y="95934"/>
            <a:ext cx="11379200" cy="797328"/>
          </a:xfrm>
          <a:prstGeom prst="rect">
            <a:avLst/>
          </a:prstGeom>
        </p:spPr>
        <p:txBody>
          <a:bodyPr vert="horz" wrap="square" lIns="0" tIns="240977" rIns="0" bIns="0" rtlCol="0">
            <a:spAutoFit/>
          </a:bodyPr>
          <a:lstStyle/>
          <a:p>
            <a:pPr marL="2226310"/>
            <a:r>
              <a:rPr sz="3600" spc="-10" dirty="0"/>
              <a:t>C</a:t>
            </a:r>
            <a:r>
              <a:rPr sz="3600" spc="-5" dirty="0"/>
              <a:t>#</a:t>
            </a:r>
            <a:r>
              <a:rPr sz="3600" spc="5" dirty="0"/>
              <a:t> </a:t>
            </a:r>
            <a:r>
              <a:rPr sz="3600" dirty="0"/>
              <a:t>J</a:t>
            </a:r>
            <a:r>
              <a:rPr sz="3600" spc="-20" dirty="0"/>
              <a:t>u</a:t>
            </a:r>
            <a:r>
              <a:rPr sz="3600" spc="10" dirty="0"/>
              <a:t>m</a:t>
            </a:r>
            <a:r>
              <a:rPr sz="3600" spc="-5" dirty="0"/>
              <a:t>p </a:t>
            </a:r>
            <a:r>
              <a:rPr sz="3600" dirty="0"/>
              <a:t>S</a:t>
            </a:r>
            <a:r>
              <a:rPr sz="3600" spc="-5" dirty="0"/>
              <a:t>ta</a:t>
            </a:r>
            <a:r>
              <a:rPr sz="3600" spc="5" dirty="0"/>
              <a:t>t</a:t>
            </a:r>
            <a:r>
              <a:rPr sz="3600" spc="-5" dirty="0"/>
              <a:t>e</a:t>
            </a:r>
            <a:r>
              <a:rPr sz="3600" dirty="0"/>
              <a:t>m</a:t>
            </a:r>
            <a:r>
              <a:rPr sz="3600" spc="-5" dirty="0"/>
              <a:t>e</a:t>
            </a:r>
            <a:r>
              <a:rPr sz="3600" spc="-15" dirty="0"/>
              <a:t>n</a:t>
            </a:r>
            <a:r>
              <a:rPr sz="3600" spc="5" dirty="0"/>
              <a:t>t</a:t>
            </a:r>
            <a:r>
              <a:rPr sz="3600" spc="-5" dirty="0"/>
              <a:t>s</a:t>
            </a:r>
            <a:r>
              <a:rPr sz="3600" spc="-10" dirty="0"/>
              <a:t> </a:t>
            </a:r>
            <a:r>
              <a:rPr sz="3600" dirty="0"/>
              <a:t>– </a:t>
            </a:r>
            <a:r>
              <a:rPr sz="3600" spc="-5" dirty="0"/>
              <a:t>E</a:t>
            </a:r>
            <a:r>
              <a:rPr sz="3600" spc="-10" dirty="0"/>
              <a:t>xa</a:t>
            </a:r>
            <a:r>
              <a:rPr sz="3600" spc="-5" dirty="0"/>
              <a:t>mp</a:t>
            </a:r>
            <a:r>
              <a:rPr sz="3600" spc="10" dirty="0"/>
              <a:t>l</a:t>
            </a:r>
            <a:r>
              <a:rPr sz="3600" spc="-5" dirty="0"/>
              <a:t>e</a:t>
            </a:r>
            <a:endParaRPr sz="3600"/>
          </a:p>
        </p:txBody>
      </p:sp>
      <p:sp>
        <p:nvSpPr>
          <p:cNvPr id="1048885" name="object 3"/>
          <p:cNvSpPr/>
          <p:nvPr/>
        </p:nvSpPr>
        <p:spPr>
          <a:xfrm>
            <a:off x="2279650" y="1115060"/>
            <a:ext cx="7632700" cy="5120640"/>
          </a:xfrm>
          <a:custGeom>
            <a:avLst/>
            <a:gdLst/>
            <a:ahLst/>
            <a:cxnLst/>
            <a:rect l="l" t="t" r="r" b="b"/>
            <a:pathLst>
              <a:path w="7632700" h="5120640">
                <a:moveTo>
                  <a:pt x="0" y="0"/>
                </a:moveTo>
                <a:lnTo>
                  <a:pt x="7632700" y="0"/>
                </a:lnTo>
                <a:lnTo>
                  <a:pt x="7632700" y="5120640"/>
                </a:lnTo>
                <a:lnTo>
                  <a:pt x="0" y="512064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86" name="object 4"/>
          <p:cNvSpPr/>
          <p:nvPr/>
        </p:nvSpPr>
        <p:spPr>
          <a:xfrm>
            <a:off x="2279650" y="1115060"/>
            <a:ext cx="7632700" cy="5120640"/>
          </a:xfrm>
          <a:custGeom>
            <a:avLst/>
            <a:gdLst/>
            <a:ahLst/>
            <a:cxnLst/>
            <a:rect l="l" t="t" r="r" b="b"/>
            <a:pathLst>
              <a:path w="7632700" h="5120640">
                <a:moveTo>
                  <a:pt x="3816350" y="5120640"/>
                </a:moveTo>
                <a:lnTo>
                  <a:pt x="0" y="5120640"/>
                </a:lnTo>
                <a:lnTo>
                  <a:pt x="0" y="0"/>
                </a:lnTo>
                <a:lnTo>
                  <a:pt x="7632700" y="0"/>
                </a:lnTo>
                <a:lnTo>
                  <a:pt x="7632700" y="5120640"/>
                </a:lnTo>
                <a:lnTo>
                  <a:pt x="3816350" y="512064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87" name="object 5"/>
          <p:cNvSpPr txBox="1"/>
          <p:nvPr/>
        </p:nvSpPr>
        <p:spPr>
          <a:xfrm>
            <a:off x="2357119" y="1219977"/>
            <a:ext cx="6799580" cy="3036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erCo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nter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0;</a:t>
            </a:r>
            <a:endParaRPr sz="2200">
              <a:latin typeface="Consolas"/>
              <a:cs typeface="Consolas"/>
            </a:endParaRPr>
          </a:p>
          <a:p>
            <a:pPr marL="1270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0;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&lt;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10;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oute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++)</a:t>
            </a:r>
            <a:endParaRPr sz="2200">
              <a:latin typeface="Consolas"/>
              <a:cs typeface="Consolas"/>
            </a:endParaRPr>
          </a:p>
          <a:p>
            <a:pPr marL="1270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>
              <a:latin typeface="Consolas"/>
              <a:cs typeface="Consolas"/>
            </a:endParaRPr>
          </a:p>
          <a:p>
            <a:pPr marL="628650">
              <a:lnSpc>
                <a:spcPts val="2635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0;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e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&lt;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10;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nner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+)</a:t>
            </a:r>
            <a:endParaRPr sz="2200">
              <a:latin typeface="Consolas"/>
              <a:cs typeface="Consolas"/>
            </a:endParaRPr>
          </a:p>
          <a:p>
            <a:pPr marL="628650">
              <a:lnSpc>
                <a:spcPts val="2635"/>
              </a:lnSpc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>
              <a:latin typeface="Consolas"/>
              <a:cs typeface="Consolas"/>
            </a:endParaRPr>
          </a:p>
          <a:p>
            <a:pPr marL="1860550" marR="2622550" indent="-61595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if 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inner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%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3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=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0) cont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nue;</a:t>
            </a:r>
            <a:endParaRPr sz="2200">
              <a:latin typeface="Consolas"/>
              <a:cs typeface="Consolas"/>
            </a:endParaRPr>
          </a:p>
          <a:p>
            <a:pPr marL="1860550" marR="3239135" indent="-61595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if 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outer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7) brea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k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888" name="object 6"/>
          <p:cNvSpPr txBox="1"/>
          <p:nvPr/>
        </p:nvSpPr>
        <p:spPr>
          <a:xfrm>
            <a:off x="3589274" y="4236226"/>
            <a:ext cx="341185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015" marR="5080" indent="-61595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if 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inner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&gt;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9) goto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brea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k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Out;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889" name="object 7"/>
          <p:cNvSpPr txBox="1"/>
          <p:nvPr/>
        </p:nvSpPr>
        <p:spPr>
          <a:xfrm>
            <a:off x="2357120" y="4906787"/>
            <a:ext cx="295084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>
              <a:latin typeface="Consolas"/>
              <a:cs typeface="Consolas"/>
            </a:endParaRPr>
          </a:p>
          <a:p>
            <a:pPr marL="62865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ou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erCo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nter+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endParaRPr sz="2200">
              <a:latin typeface="Consolas"/>
              <a:cs typeface="Consolas"/>
            </a:endParaRPr>
          </a:p>
          <a:p>
            <a:pPr marL="1270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>
              <a:latin typeface="Consolas"/>
              <a:cs typeface="Consolas"/>
            </a:endParaRPr>
          </a:p>
          <a:p>
            <a:pPr marL="1270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eakO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u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t: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890" name="object 8"/>
          <p:cNvSpPr/>
          <p:nvPr/>
        </p:nvSpPr>
        <p:spPr>
          <a:xfrm>
            <a:off x="8237219" y="2546350"/>
            <a:ext cx="127000" cy="130810"/>
          </a:xfrm>
          <a:custGeom>
            <a:avLst/>
            <a:gdLst/>
            <a:ahLst/>
            <a:cxnLst/>
            <a:rect l="l" t="t" r="r" b="b"/>
            <a:pathLst>
              <a:path w="127000" h="130810">
                <a:moveTo>
                  <a:pt x="102611" y="76200"/>
                </a:moveTo>
                <a:lnTo>
                  <a:pt x="66039" y="76200"/>
                </a:lnTo>
                <a:lnTo>
                  <a:pt x="127000" y="130810"/>
                </a:lnTo>
                <a:lnTo>
                  <a:pt x="102611" y="76200"/>
                </a:lnTo>
                <a:close/>
              </a:path>
              <a:path w="127000" h="130810">
                <a:moveTo>
                  <a:pt x="68579" y="0"/>
                </a:moveTo>
                <a:lnTo>
                  <a:pt x="0" y="125729"/>
                </a:lnTo>
                <a:lnTo>
                  <a:pt x="66039" y="76200"/>
                </a:lnTo>
                <a:lnTo>
                  <a:pt x="102611" y="76200"/>
                </a:lnTo>
                <a:lnTo>
                  <a:pt x="6857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1" name="object 9"/>
          <p:cNvSpPr/>
          <p:nvPr/>
        </p:nvSpPr>
        <p:spPr>
          <a:xfrm>
            <a:off x="5721351" y="3407409"/>
            <a:ext cx="833119" cy="33020"/>
          </a:xfrm>
          <a:custGeom>
            <a:avLst/>
            <a:gdLst/>
            <a:ahLst/>
            <a:cxnLst/>
            <a:rect l="l" t="t" r="r" b="b"/>
            <a:pathLst>
              <a:path w="833120" h="33020">
                <a:moveTo>
                  <a:pt x="833120" y="0"/>
                </a:moveTo>
                <a:lnTo>
                  <a:pt x="0" y="7619"/>
                </a:lnTo>
                <a:lnTo>
                  <a:pt x="0" y="33019"/>
                </a:lnTo>
                <a:lnTo>
                  <a:pt x="833120" y="25400"/>
                </a:lnTo>
                <a:lnTo>
                  <a:pt x="83312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2" name="object 10"/>
          <p:cNvSpPr/>
          <p:nvPr/>
        </p:nvSpPr>
        <p:spPr>
          <a:xfrm>
            <a:off x="6554470" y="34264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3" name="object 11"/>
          <p:cNvSpPr/>
          <p:nvPr/>
        </p:nvSpPr>
        <p:spPr>
          <a:xfrm>
            <a:off x="6554470" y="3398520"/>
            <a:ext cx="514350" cy="34290"/>
          </a:xfrm>
          <a:custGeom>
            <a:avLst/>
            <a:gdLst/>
            <a:ahLst/>
            <a:cxnLst/>
            <a:rect l="l" t="t" r="r" b="b"/>
            <a:pathLst>
              <a:path w="514350" h="34289">
                <a:moveTo>
                  <a:pt x="514350" y="0"/>
                </a:moveTo>
                <a:lnTo>
                  <a:pt x="0" y="8889"/>
                </a:lnTo>
                <a:lnTo>
                  <a:pt x="0" y="34289"/>
                </a:lnTo>
                <a:lnTo>
                  <a:pt x="514350" y="25400"/>
                </a:lnTo>
                <a:lnTo>
                  <a:pt x="51435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4" name="object 12"/>
          <p:cNvSpPr/>
          <p:nvPr/>
        </p:nvSpPr>
        <p:spPr>
          <a:xfrm>
            <a:off x="7068820" y="3417570"/>
            <a:ext cx="1270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69" y="0"/>
                </a:lnTo>
              </a:path>
            </a:pathLst>
          </a:custGeom>
          <a:ln w="12700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5" name="object 13"/>
          <p:cNvSpPr/>
          <p:nvPr/>
        </p:nvSpPr>
        <p:spPr>
          <a:xfrm>
            <a:off x="7068820" y="3389629"/>
            <a:ext cx="226060" cy="34290"/>
          </a:xfrm>
          <a:custGeom>
            <a:avLst/>
            <a:gdLst/>
            <a:ahLst/>
            <a:cxnLst/>
            <a:rect l="l" t="t" r="r" b="b"/>
            <a:pathLst>
              <a:path w="226060" h="34289">
                <a:moveTo>
                  <a:pt x="224789" y="0"/>
                </a:moveTo>
                <a:lnTo>
                  <a:pt x="0" y="8890"/>
                </a:lnTo>
                <a:lnTo>
                  <a:pt x="0" y="21590"/>
                </a:lnTo>
                <a:lnTo>
                  <a:pt x="1269" y="34290"/>
                </a:lnTo>
                <a:lnTo>
                  <a:pt x="226059" y="25400"/>
                </a:lnTo>
                <a:lnTo>
                  <a:pt x="226059" y="12700"/>
                </a:lnTo>
                <a:lnTo>
                  <a:pt x="22478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6" name="object 14"/>
          <p:cNvSpPr/>
          <p:nvPr/>
        </p:nvSpPr>
        <p:spPr>
          <a:xfrm>
            <a:off x="7294879" y="34023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0" y="12700"/>
                </a:lnTo>
                <a:lnTo>
                  <a:pt x="127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7" name="object 15"/>
          <p:cNvSpPr/>
          <p:nvPr/>
        </p:nvSpPr>
        <p:spPr>
          <a:xfrm>
            <a:off x="7293609" y="3376929"/>
            <a:ext cx="184150" cy="38100"/>
          </a:xfrm>
          <a:custGeom>
            <a:avLst/>
            <a:gdLst/>
            <a:ahLst/>
            <a:cxnLst/>
            <a:rect l="l" t="t" r="r" b="b"/>
            <a:pathLst>
              <a:path w="184150" h="38100">
                <a:moveTo>
                  <a:pt x="182879" y="0"/>
                </a:moveTo>
                <a:lnTo>
                  <a:pt x="0" y="12700"/>
                </a:lnTo>
                <a:lnTo>
                  <a:pt x="2539" y="38100"/>
                </a:lnTo>
                <a:lnTo>
                  <a:pt x="184150" y="25400"/>
                </a:lnTo>
                <a:lnTo>
                  <a:pt x="182879" y="12700"/>
                </a:lnTo>
                <a:lnTo>
                  <a:pt x="18287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8" name="object 16"/>
          <p:cNvSpPr/>
          <p:nvPr/>
        </p:nvSpPr>
        <p:spPr>
          <a:xfrm>
            <a:off x="7476490" y="338962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39" h="12700">
                <a:moveTo>
                  <a:pt x="0" y="0"/>
                </a:moveTo>
                <a:lnTo>
                  <a:pt x="1270" y="12700"/>
                </a:lnTo>
                <a:lnTo>
                  <a:pt x="2539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9" name="object 17"/>
          <p:cNvSpPr/>
          <p:nvPr/>
        </p:nvSpPr>
        <p:spPr>
          <a:xfrm>
            <a:off x="7475220" y="3347720"/>
            <a:ext cx="271780" cy="54610"/>
          </a:xfrm>
          <a:custGeom>
            <a:avLst/>
            <a:gdLst/>
            <a:ahLst/>
            <a:cxnLst/>
            <a:rect l="l" t="t" r="r" b="b"/>
            <a:pathLst>
              <a:path w="271779" h="54610">
                <a:moveTo>
                  <a:pt x="269239" y="0"/>
                </a:moveTo>
                <a:lnTo>
                  <a:pt x="0" y="29209"/>
                </a:lnTo>
                <a:lnTo>
                  <a:pt x="1269" y="41909"/>
                </a:lnTo>
                <a:lnTo>
                  <a:pt x="3809" y="54609"/>
                </a:lnTo>
                <a:lnTo>
                  <a:pt x="271779" y="25400"/>
                </a:lnTo>
                <a:lnTo>
                  <a:pt x="26923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0" name="object 18"/>
          <p:cNvSpPr/>
          <p:nvPr/>
        </p:nvSpPr>
        <p:spPr>
          <a:xfrm>
            <a:off x="7745729" y="33604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39" h="12700">
                <a:moveTo>
                  <a:pt x="0" y="0"/>
                </a:moveTo>
                <a:lnTo>
                  <a:pt x="1270" y="12700"/>
                </a:lnTo>
                <a:lnTo>
                  <a:pt x="254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1" name="object 19"/>
          <p:cNvSpPr/>
          <p:nvPr/>
        </p:nvSpPr>
        <p:spPr>
          <a:xfrm>
            <a:off x="7744460" y="3331209"/>
            <a:ext cx="110489" cy="41910"/>
          </a:xfrm>
          <a:custGeom>
            <a:avLst/>
            <a:gdLst/>
            <a:ahLst/>
            <a:cxnLst/>
            <a:rect l="l" t="t" r="r" b="b"/>
            <a:pathLst>
              <a:path w="110489" h="41910">
                <a:moveTo>
                  <a:pt x="106679" y="0"/>
                </a:moveTo>
                <a:lnTo>
                  <a:pt x="0" y="16510"/>
                </a:lnTo>
                <a:lnTo>
                  <a:pt x="1269" y="29210"/>
                </a:lnTo>
                <a:lnTo>
                  <a:pt x="3810" y="41910"/>
                </a:lnTo>
                <a:lnTo>
                  <a:pt x="110489" y="25400"/>
                </a:lnTo>
                <a:lnTo>
                  <a:pt x="107950" y="12700"/>
                </a:lnTo>
                <a:lnTo>
                  <a:pt x="10667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2" name="object 20"/>
          <p:cNvSpPr/>
          <p:nvPr/>
        </p:nvSpPr>
        <p:spPr>
          <a:xfrm>
            <a:off x="7849870" y="3312159"/>
            <a:ext cx="96520" cy="44450"/>
          </a:xfrm>
          <a:custGeom>
            <a:avLst/>
            <a:gdLst/>
            <a:ahLst/>
            <a:cxnLst/>
            <a:rect l="l" t="t" r="r" b="b"/>
            <a:pathLst>
              <a:path w="96520" h="44450">
                <a:moveTo>
                  <a:pt x="91439" y="0"/>
                </a:moveTo>
                <a:lnTo>
                  <a:pt x="0" y="19050"/>
                </a:lnTo>
                <a:lnTo>
                  <a:pt x="5079" y="44450"/>
                </a:lnTo>
                <a:lnTo>
                  <a:pt x="96519" y="25400"/>
                </a:lnTo>
                <a:lnTo>
                  <a:pt x="9143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3" name="object 21"/>
          <p:cNvSpPr/>
          <p:nvPr/>
        </p:nvSpPr>
        <p:spPr>
          <a:xfrm>
            <a:off x="7943850" y="3324859"/>
            <a:ext cx="3810" cy="12700"/>
          </a:xfrm>
          <a:custGeom>
            <a:avLst/>
            <a:gdLst/>
            <a:ahLst/>
            <a:cxnLst/>
            <a:rect l="l" t="t" r="r" b="b"/>
            <a:pathLst>
              <a:path w="3810" h="12700">
                <a:moveTo>
                  <a:pt x="0" y="0"/>
                </a:moveTo>
                <a:lnTo>
                  <a:pt x="2539" y="12700"/>
                </a:lnTo>
                <a:lnTo>
                  <a:pt x="381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4" name="object 22"/>
          <p:cNvSpPr/>
          <p:nvPr/>
        </p:nvSpPr>
        <p:spPr>
          <a:xfrm>
            <a:off x="7940040" y="3302000"/>
            <a:ext cx="48260" cy="35560"/>
          </a:xfrm>
          <a:custGeom>
            <a:avLst/>
            <a:gdLst/>
            <a:ahLst/>
            <a:cxnLst/>
            <a:rect l="l" t="t" r="r" b="b"/>
            <a:pathLst>
              <a:path w="48260" h="35560">
                <a:moveTo>
                  <a:pt x="41910" y="0"/>
                </a:moveTo>
                <a:lnTo>
                  <a:pt x="0" y="10160"/>
                </a:lnTo>
                <a:lnTo>
                  <a:pt x="7620" y="35560"/>
                </a:lnTo>
                <a:lnTo>
                  <a:pt x="48260" y="24129"/>
                </a:lnTo>
                <a:lnTo>
                  <a:pt x="44450" y="11429"/>
                </a:lnTo>
                <a:lnTo>
                  <a:pt x="4191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5" name="object 23"/>
          <p:cNvSpPr/>
          <p:nvPr/>
        </p:nvSpPr>
        <p:spPr>
          <a:xfrm>
            <a:off x="7980679" y="3289300"/>
            <a:ext cx="45720" cy="36830"/>
          </a:xfrm>
          <a:custGeom>
            <a:avLst/>
            <a:gdLst/>
            <a:ahLst/>
            <a:cxnLst/>
            <a:rect l="l" t="t" r="r" b="b"/>
            <a:pathLst>
              <a:path w="45720" h="36829">
                <a:moveTo>
                  <a:pt x="38100" y="0"/>
                </a:moveTo>
                <a:lnTo>
                  <a:pt x="0" y="12700"/>
                </a:lnTo>
                <a:lnTo>
                  <a:pt x="3810" y="24129"/>
                </a:lnTo>
                <a:lnTo>
                  <a:pt x="7620" y="36829"/>
                </a:lnTo>
                <a:lnTo>
                  <a:pt x="45720" y="24129"/>
                </a:lnTo>
                <a:lnTo>
                  <a:pt x="41910" y="11429"/>
                </a:lnTo>
                <a:lnTo>
                  <a:pt x="381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6" name="object 24"/>
          <p:cNvSpPr/>
          <p:nvPr/>
        </p:nvSpPr>
        <p:spPr>
          <a:xfrm>
            <a:off x="8022590" y="3300729"/>
            <a:ext cx="5080" cy="12700"/>
          </a:xfrm>
          <a:custGeom>
            <a:avLst/>
            <a:gdLst/>
            <a:ahLst/>
            <a:cxnLst/>
            <a:rect l="l" t="t" r="r" b="b"/>
            <a:pathLst>
              <a:path w="5079" h="12700">
                <a:moveTo>
                  <a:pt x="0" y="0"/>
                </a:moveTo>
                <a:lnTo>
                  <a:pt x="3810" y="12700"/>
                </a:lnTo>
                <a:lnTo>
                  <a:pt x="508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7" name="object 25"/>
          <p:cNvSpPr/>
          <p:nvPr/>
        </p:nvSpPr>
        <p:spPr>
          <a:xfrm>
            <a:off x="8017509" y="3275329"/>
            <a:ext cx="45720" cy="38100"/>
          </a:xfrm>
          <a:custGeom>
            <a:avLst/>
            <a:gdLst/>
            <a:ahLst/>
            <a:cxnLst/>
            <a:rect l="l" t="t" r="r" b="b"/>
            <a:pathLst>
              <a:path w="45720" h="38100">
                <a:moveTo>
                  <a:pt x="35560" y="0"/>
                </a:moveTo>
                <a:lnTo>
                  <a:pt x="0" y="13970"/>
                </a:lnTo>
                <a:lnTo>
                  <a:pt x="5079" y="25400"/>
                </a:lnTo>
                <a:lnTo>
                  <a:pt x="10160" y="38100"/>
                </a:lnTo>
                <a:lnTo>
                  <a:pt x="45719" y="22860"/>
                </a:lnTo>
                <a:lnTo>
                  <a:pt x="3556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8" name="object 26"/>
          <p:cNvSpPr/>
          <p:nvPr/>
        </p:nvSpPr>
        <p:spPr>
          <a:xfrm>
            <a:off x="8051800" y="3258820"/>
            <a:ext cx="44450" cy="39370"/>
          </a:xfrm>
          <a:custGeom>
            <a:avLst/>
            <a:gdLst/>
            <a:ahLst/>
            <a:cxnLst/>
            <a:rect l="l" t="t" r="r" b="b"/>
            <a:pathLst>
              <a:path w="44450" h="39370">
                <a:moveTo>
                  <a:pt x="33020" y="0"/>
                </a:moveTo>
                <a:lnTo>
                  <a:pt x="0" y="16509"/>
                </a:lnTo>
                <a:lnTo>
                  <a:pt x="6350" y="27939"/>
                </a:lnTo>
                <a:lnTo>
                  <a:pt x="11429" y="39369"/>
                </a:lnTo>
                <a:lnTo>
                  <a:pt x="44450" y="22859"/>
                </a:lnTo>
                <a:lnTo>
                  <a:pt x="38100" y="12700"/>
                </a:lnTo>
                <a:lnTo>
                  <a:pt x="3302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9" name="object 27"/>
          <p:cNvSpPr/>
          <p:nvPr/>
        </p:nvSpPr>
        <p:spPr>
          <a:xfrm>
            <a:off x="8083550" y="3242310"/>
            <a:ext cx="44450" cy="39370"/>
          </a:xfrm>
          <a:custGeom>
            <a:avLst/>
            <a:gdLst/>
            <a:ahLst/>
            <a:cxnLst/>
            <a:rect l="l" t="t" r="r" b="b"/>
            <a:pathLst>
              <a:path w="44450" h="39370">
                <a:moveTo>
                  <a:pt x="31750" y="0"/>
                </a:moveTo>
                <a:lnTo>
                  <a:pt x="0" y="17779"/>
                </a:lnTo>
                <a:lnTo>
                  <a:pt x="6350" y="29210"/>
                </a:lnTo>
                <a:lnTo>
                  <a:pt x="12700" y="39369"/>
                </a:lnTo>
                <a:lnTo>
                  <a:pt x="44450" y="21589"/>
                </a:lnTo>
                <a:lnTo>
                  <a:pt x="38100" y="10160"/>
                </a:lnTo>
                <a:lnTo>
                  <a:pt x="3175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0" name="object 28"/>
          <p:cNvSpPr/>
          <p:nvPr/>
        </p:nvSpPr>
        <p:spPr>
          <a:xfrm>
            <a:off x="8114030" y="3221989"/>
            <a:ext cx="43180" cy="41910"/>
          </a:xfrm>
          <a:custGeom>
            <a:avLst/>
            <a:gdLst/>
            <a:ahLst/>
            <a:cxnLst/>
            <a:rect l="l" t="t" r="r" b="b"/>
            <a:pathLst>
              <a:path w="43179" h="41910">
                <a:moveTo>
                  <a:pt x="29210" y="0"/>
                </a:moveTo>
                <a:lnTo>
                  <a:pt x="0" y="20320"/>
                </a:lnTo>
                <a:lnTo>
                  <a:pt x="7620" y="30480"/>
                </a:lnTo>
                <a:lnTo>
                  <a:pt x="13970" y="41910"/>
                </a:lnTo>
                <a:lnTo>
                  <a:pt x="43179" y="21589"/>
                </a:lnTo>
                <a:lnTo>
                  <a:pt x="35560" y="10160"/>
                </a:lnTo>
                <a:lnTo>
                  <a:pt x="2921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1" name="object 29"/>
          <p:cNvSpPr/>
          <p:nvPr/>
        </p:nvSpPr>
        <p:spPr>
          <a:xfrm>
            <a:off x="8149590" y="3232150"/>
            <a:ext cx="8890" cy="11430"/>
          </a:xfrm>
          <a:custGeom>
            <a:avLst/>
            <a:gdLst/>
            <a:ahLst/>
            <a:cxnLst/>
            <a:rect l="l" t="t" r="r" b="b"/>
            <a:pathLst>
              <a:path w="8890" h="11430">
                <a:moveTo>
                  <a:pt x="0" y="0"/>
                </a:moveTo>
                <a:lnTo>
                  <a:pt x="7619" y="11429"/>
                </a:lnTo>
                <a:lnTo>
                  <a:pt x="8889" y="1016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2" name="object 30"/>
          <p:cNvSpPr/>
          <p:nvPr/>
        </p:nvSpPr>
        <p:spPr>
          <a:xfrm>
            <a:off x="8141969" y="3200400"/>
            <a:ext cx="44450" cy="41910"/>
          </a:xfrm>
          <a:custGeom>
            <a:avLst/>
            <a:gdLst/>
            <a:ahLst/>
            <a:cxnLst/>
            <a:rect l="l" t="t" r="r" b="b"/>
            <a:pathLst>
              <a:path w="44450" h="41910">
                <a:moveTo>
                  <a:pt x="27939" y="0"/>
                </a:moveTo>
                <a:lnTo>
                  <a:pt x="0" y="22860"/>
                </a:lnTo>
                <a:lnTo>
                  <a:pt x="7620" y="31750"/>
                </a:lnTo>
                <a:lnTo>
                  <a:pt x="16509" y="41910"/>
                </a:lnTo>
                <a:lnTo>
                  <a:pt x="44450" y="19050"/>
                </a:lnTo>
                <a:lnTo>
                  <a:pt x="35559" y="10160"/>
                </a:lnTo>
                <a:lnTo>
                  <a:pt x="2793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3" name="object 31"/>
          <p:cNvSpPr/>
          <p:nvPr/>
        </p:nvSpPr>
        <p:spPr>
          <a:xfrm>
            <a:off x="8168640" y="31750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6669" y="0"/>
                </a:moveTo>
                <a:lnTo>
                  <a:pt x="0" y="25400"/>
                </a:lnTo>
                <a:lnTo>
                  <a:pt x="8889" y="35560"/>
                </a:lnTo>
                <a:lnTo>
                  <a:pt x="17779" y="44450"/>
                </a:lnTo>
                <a:lnTo>
                  <a:pt x="44450" y="19050"/>
                </a:lnTo>
                <a:lnTo>
                  <a:pt x="35559" y="10160"/>
                </a:lnTo>
                <a:lnTo>
                  <a:pt x="2666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4" name="object 32"/>
          <p:cNvSpPr/>
          <p:nvPr/>
        </p:nvSpPr>
        <p:spPr>
          <a:xfrm>
            <a:off x="8195309" y="3162300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1430" y="0"/>
                </a:moveTo>
                <a:lnTo>
                  <a:pt x="0" y="13970"/>
                </a:lnTo>
                <a:lnTo>
                  <a:pt x="17780" y="31750"/>
                </a:lnTo>
                <a:lnTo>
                  <a:pt x="30480" y="17779"/>
                </a:lnTo>
                <a:lnTo>
                  <a:pt x="21590" y="8889"/>
                </a:lnTo>
                <a:lnTo>
                  <a:pt x="1143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5" name="object 33"/>
          <p:cNvSpPr/>
          <p:nvPr/>
        </p:nvSpPr>
        <p:spPr>
          <a:xfrm>
            <a:off x="8216900" y="3171189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0" y="0"/>
                </a:moveTo>
                <a:lnTo>
                  <a:pt x="8890" y="8889"/>
                </a:lnTo>
                <a:lnTo>
                  <a:pt x="10159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6" name="object 34"/>
          <p:cNvSpPr/>
          <p:nvPr/>
        </p:nvSpPr>
        <p:spPr>
          <a:xfrm>
            <a:off x="8206740" y="3148329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80">
                <a:moveTo>
                  <a:pt x="10159" y="0"/>
                </a:moveTo>
                <a:lnTo>
                  <a:pt x="0" y="15240"/>
                </a:lnTo>
                <a:lnTo>
                  <a:pt x="20319" y="30480"/>
                </a:lnTo>
                <a:lnTo>
                  <a:pt x="31750" y="15240"/>
                </a:lnTo>
                <a:lnTo>
                  <a:pt x="21589" y="7620"/>
                </a:lnTo>
                <a:lnTo>
                  <a:pt x="1015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7" name="object 35"/>
          <p:cNvSpPr/>
          <p:nvPr/>
        </p:nvSpPr>
        <p:spPr>
          <a:xfrm>
            <a:off x="8228330" y="3155950"/>
            <a:ext cx="10160" cy="7620"/>
          </a:xfrm>
          <a:custGeom>
            <a:avLst/>
            <a:gdLst/>
            <a:ahLst/>
            <a:cxnLst/>
            <a:rect l="l" t="t" r="r" b="b"/>
            <a:pathLst>
              <a:path w="10159" h="7619">
                <a:moveTo>
                  <a:pt x="0" y="0"/>
                </a:moveTo>
                <a:lnTo>
                  <a:pt x="10160" y="7620"/>
                </a:lnTo>
                <a:lnTo>
                  <a:pt x="1016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8" name="object 36"/>
          <p:cNvSpPr/>
          <p:nvPr/>
        </p:nvSpPr>
        <p:spPr>
          <a:xfrm>
            <a:off x="8216900" y="3116579"/>
            <a:ext cx="40640" cy="45720"/>
          </a:xfrm>
          <a:custGeom>
            <a:avLst/>
            <a:gdLst/>
            <a:ahLst/>
            <a:cxnLst/>
            <a:rect l="l" t="t" r="r" b="b"/>
            <a:pathLst>
              <a:path w="40640" h="45719">
                <a:moveTo>
                  <a:pt x="19050" y="0"/>
                </a:moveTo>
                <a:lnTo>
                  <a:pt x="0" y="33020"/>
                </a:lnTo>
                <a:lnTo>
                  <a:pt x="11429" y="39370"/>
                </a:lnTo>
                <a:lnTo>
                  <a:pt x="21590" y="45720"/>
                </a:lnTo>
                <a:lnTo>
                  <a:pt x="40640" y="12700"/>
                </a:lnTo>
                <a:lnTo>
                  <a:pt x="30479" y="5080"/>
                </a:lnTo>
                <a:lnTo>
                  <a:pt x="1905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19" name="object 37"/>
          <p:cNvSpPr/>
          <p:nvPr/>
        </p:nvSpPr>
        <p:spPr>
          <a:xfrm>
            <a:off x="8247380" y="3121660"/>
            <a:ext cx="11430" cy="7620"/>
          </a:xfrm>
          <a:custGeom>
            <a:avLst/>
            <a:gdLst/>
            <a:ahLst/>
            <a:cxnLst/>
            <a:rect l="l" t="t" r="r" b="b"/>
            <a:pathLst>
              <a:path w="11429" h="7619">
                <a:moveTo>
                  <a:pt x="0" y="0"/>
                </a:moveTo>
                <a:lnTo>
                  <a:pt x="10160" y="7619"/>
                </a:lnTo>
                <a:lnTo>
                  <a:pt x="11429" y="5079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0" name="object 38"/>
          <p:cNvSpPr/>
          <p:nvPr/>
        </p:nvSpPr>
        <p:spPr>
          <a:xfrm>
            <a:off x="8235950" y="3079750"/>
            <a:ext cx="39370" cy="46990"/>
          </a:xfrm>
          <a:custGeom>
            <a:avLst/>
            <a:gdLst/>
            <a:ahLst/>
            <a:cxnLst/>
            <a:rect l="l" t="t" r="r" b="b"/>
            <a:pathLst>
              <a:path w="39370" h="46989">
                <a:moveTo>
                  <a:pt x="15240" y="0"/>
                </a:moveTo>
                <a:lnTo>
                  <a:pt x="0" y="38100"/>
                </a:lnTo>
                <a:lnTo>
                  <a:pt x="11429" y="41910"/>
                </a:lnTo>
                <a:lnTo>
                  <a:pt x="22859" y="46989"/>
                </a:lnTo>
                <a:lnTo>
                  <a:pt x="39370" y="10160"/>
                </a:lnTo>
                <a:lnTo>
                  <a:pt x="26670" y="5079"/>
                </a:lnTo>
                <a:lnTo>
                  <a:pt x="1524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1" name="object 39"/>
          <p:cNvSpPr/>
          <p:nvPr/>
        </p:nvSpPr>
        <p:spPr>
          <a:xfrm>
            <a:off x="8262619" y="30848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80">
                <a:moveTo>
                  <a:pt x="0" y="0"/>
                </a:moveTo>
                <a:lnTo>
                  <a:pt x="12700" y="5080"/>
                </a:lnTo>
                <a:lnTo>
                  <a:pt x="12700" y="381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2" name="object 40"/>
          <p:cNvSpPr/>
          <p:nvPr/>
        </p:nvSpPr>
        <p:spPr>
          <a:xfrm>
            <a:off x="8251190" y="3040379"/>
            <a:ext cx="36830" cy="48260"/>
          </a:xfrm>
          <a:custGeom>
            <a:avLst/>
            <a:gdLst/>
            <a:ahLst/>
            <a:cxnLst/>
            <a:rect l="l" t="t" r="r" b="b"/>
            <a:pathLst>
              <a:path w="36829" h="48260">
                <a:moveTo>
                  <a:pt x="11429" y="0"/>
                </a:moveTo>
                <a:lnTo>
                  <a:pt x="0" y="40640"/>
                </a:lnTo>
                <a:lnTo>
                  <a:pt x="11429" y="44450"/>
                </a:lnTo>
                <a:lnTo>
                  <a:pt x="24129" y="48260"/>
                </a:lnTo>
                <a:lnTo>
                  <a:pt x="36829" y="7620"/>
                </a:lnTo>
                <a:lnTo>
                  <a:pt x="1142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3" name="object 41"/>
          <p:cNvSpPr/>
          <p:nvPr/>
        </p:nvSpPr>
        <p:spPr>
          <a:xfrm>
            <a:off x="8275319" y="304418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0"/>
                </a:moveTo>
                <a:lnTo>
                  <a:pt x="12700" y="3810"/>
                </a:lnTo>
                <a:lnTo>
                  <a:pt x="1270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4" name="object 42"/>
          <p:cNvSpPr/>
          <p:nvPr/>
        </p:nvSpPr>
        <p:spPr>
          <a:xfrm>
            <a:off x="8262619" y="2998470"/>
            <a:ext cx="34290" cy="48260"/>
          </a:xfrm>
          <a:custGeom>
            <a:avLst/>
            <a:gdLst/>
            <a:ahLst/>
            <a:cxnLst/>
            <a:rect l="l" t="t" r="r" b="b"/>
            <a:pathLst>
              <a:path w="34290" h="48260">
                <a:moveTo>
                  <a:pt x="10159" y="0"/>
                </a:moveTo>
                <a:lnTo>
                  <a:pt x="0" y="43179"/>
                </a:lnTo>
                <a:lnTo>
                  <a:pt x="25400" y="48259"/>
                </a:lnTo>
                <a:lnTo>
                  <a:pt x="34289" y="5079"/>
                </a:lnTo>
                <a:lnTo>
                  <a:pt x="21589" y="2539"/>
                </a:lnTo>
                <a:lnTo>
                  <a:pt x="10159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5" name="object 43"/>
          <p:cNvSpPr/>
          <p:nvPr/>
        </p:nvSpPr>
        <p:spPr>
          <a:xfrm>
            <a:off x="8272780" y="2954020"/>
            <a:ext cx="31750" cy="49530"/>
          </a:xfrm>
          <a:custGeom>
            <a:avLst/>
            <a:gdLst/>
            <a:ahLst/>
            <a:cxnLst/>
            <a:rect l="l" t="t" r="r" b="b"/>
            <a:pathLst>
              <a:path w="31750" h="49530">
                <a:moveTo>
                  <a:pt x="6350" y="0"/>
                </a:moveTo>
                <a:lnTo>
                  <a:pt x="0" y="45719"/>
                </a:lnTo>
                <a:lnTo>
                  <a:pt x="11429" y="46989"/>
                </a:lnTo>
                <a:lnTo>
                  <a:pt x="24129" y="49529"/>
                </a:lnTo>
                <a:lnTo>
                  <a:pt x="31750" y="3809"/>
                </a:lnTo>
                <a:lnTo>
                  <a:pt x="19050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6" name="object 44"/>
          <p:cNvSpPr/>
          <p:nvPr/>
        </p:nvSpPr>
        <p:spPr>
          <a:xfrm>
            <a:off x="8291830" y="29571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3175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7" name="object 45"/>
          <p:cNvSpPr/>
          <p:nvPr/>
        </p:nvSpPr>
        <p:spPr>
          <a:xfrm>
            <a:off x="8279130" y="2861310"/>
            <a:ext cx="33020" cy="95250"/>
          </a:xfrm>
          <a:custGeom>
            <a:avLst/>
            <a:gdLst/>
            <a:ahLst/>
            <a:cxnLst/>
            <a:rect l="l" t="t" r="r" b="b"/>
            <a:pathLst>
              <a:path w="33020" h="95250">
                <a:moveTo>
                  <a:pt x="7620" y="0"/>
                </a:moveTo>
                <a:lnTo>
                  <a:pt x="0" y="93979"/>
                </a:lnTo>
                <a:lnTo>
                  <a:pt x="12700" y="95250"/>
                </a:lnTo>
                <a:lnTo>
                  <a:pt x="25400" y="95250"/>
                </a:lnTo>
                <a:lnTo>
                  <a:pt x="33020" y="2539"/>
                </a:lnTo>
                <a:lnTo>
                  <a:pt x="762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8" name="object 46"/>
          <p:cNvSpPr/>
          <p:nvPr/>
        </p:nvSpPr>
        <p:spPr>
          <a:xfrm>
            <a:off x="8299450" y="286257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12700" y="0"/>
                </a:moveTo>
                <a:lnTo>
                  <a:pt x="0" y="0"/>
                </a:lnTo>
                <a:lnTo>
                  <a:pt x="12700" y="1270"/>
                </a:lnTo>
                <a:lnTo>
                  <a:pt x="127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9" name="object 47"/>
          <p:cNvSpPr/>
          <p:nvPr/>
        </p:nvSpPr>
        <p:spPr>
          <a:xfrm>
            <a:off x="8286750" y="2682239"/>
            <a:ext cx="26670" cy="180340"/>
          </a:xfrm>
          <a:custGeom>
            <a:avLst/>
            <a:gdLst/>
            <a:ahLst/>
            <a:cxnLst/>
            <a:rect l="l" t="t" r="r" b="b"/>
            <a:pathLst>
              <a:path w="26670" h="180339">
                <a:moveTo>
                  <a:pt x="26670" y="0"/>
                </a:moveTo>
                <a:lnTo>
                  <a:pt x="1270" y="0"/>
                </a:lnTo>
                <a:lnTo>
                  <a:pt x="0" y="180339"/>
                </a:lnTo>
                <a:lnTo>
                  <a:pt x="25400" y="180339"/>
                </a:lnTo>
                <a:lnTo>
                  <a:pt x="2667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0" name="object 48"/>
          <p:cNvSpPr/>
          <p:nvPr/>
        </p:nvSpPr>
        <p:spPr>
          <a:xfrm>
            <a:off x="8300719" y="26822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3175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1" name="object 49"/>
          <p:cNvSpPr/>
          <p:nvPr/>
        </p:nvSpPr>
        <p:spPr>
          <a:xfrm>
            <a:off x="8288019" y="2665095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34289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2" name="object 50"/>
          <p:cNvSpPr/>
          <p:nvPr/>
        </p:nvSpPr>
        <p:spPr>
          <a:xfrm>
            <a:off x="8224519" y="2533650"/>
            <a:ext cx="127000" cy="130810"/>
          </a:xfrm>
          <a:custGeom>
            <a:avLst/>
            <a:gdLst/>
            <a:ahLst/>
            <a:cxnLst/>
            <a:rect l="l" t="t" r="r" b="b"/>
            <a:pathLst>
              <a:path w="127000" h="130810">
                <a:moveTo>
                  <a:pt x="102611" y="76200"/>
                </a:moveTo>
                <a:lnTo>
                  <a:pt x="66039" y="76200"/>
                </a:lnTo>
                <a:lnTo>
                  <a:pt x="127000" y="130810"/>
                </a:lnTo>
                <a:lnTo>
                  <a:pt x="102611" y="76200"/>
                </a:lnTo>
                <a:close/>
              </a:path>
              <a:path w="127000" h="130810">
                <a:moveTo>
                  <a:pt x="68579" y="0"/>
                </a:moveTo>
                <a:lnTo>
                  <a:pt x="0" y="125729"/>
                </a:lnTo>
                <a:lnTo>
                  <a:pt x="66039" y="76200"/>
                </a:lnTo>
                <a:lnTo>
                  <a:pt x="102611" y="76200"/>
                </a:lnTo>
                <a:lnTo>
                  <a:pt x="6857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3" name="object 51"/>
          <p:cNvSpPr/>
          <p:nvPr/>
        </p:nvSpPr>
        <p:spPr>
          <a:xfrm>
            <a:off x="5708651" y="3394709"/>
            <a:ext cx="833119" cy="33020"/>
          </a:xfrm>
          <a:custGeom>
            <a:avLst/>
            <a:gdLst/>
            <a:ahLst/>
            <a:cxnLst/>
            <a:rect l="l" t="t" r="r" b="b"/>
            <a:pathLst>
              <a:path w="833120" h="33020">
                <a:moveTo>
                  <a:pt x="833120" y="0"/>
                </a:moveTo>
                <a:lnTo>
                  <a:pt x="0" y="7619"/>
                </a:lnTo>
                <a:lnTo>
                  <a:pt x="0" y="33019"/>
                </a:lnTo>
                <a:lnTo>
                  <a:pt x="833120" y="25400"/>
                </a:lnTo>
                <a:lnTo>
                  <a:pt x="83312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4" name="object 52"/>
          <p:cNvSpPr/>
          <p:nvPr/>
        </p:nvSpPr>
        <p:spPr>
          <a:xfrm>
            <a:off x="6541770" y="34143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43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5" name="object 53"/>
          <p:cNvSpPr/>
          <p:nvPr/>
        </p:nvSpPr>
        <p:spPr>
          <a:xfrm>
            <a:off x="6541770" y="3385820"/>
            <a:ext cx="515620" cy="34290"/>
          </a:xfrm>
          <a:custGeom>
            <a:avLst/>
            <a:gdLst/>
            <a:ahLst/>
            <a:cxnLst/>
            <a:rect l="l" t="t" r="r" b="b"/>
            <a:pathLst>
              <a:path w="515620" h="34289">
                <a:moveTo>
                  <a:pt x="514350" y="0"/>
                </a:moveTo>
                <a:lnTo>
                  <a:pt x="0" y="8889"/>
                </a:lnTo>
                <a:lnTo>
                  <a:pt x="0" y="34289"/>
                </a:lnTo>
                <a:lnTo>
                  <a:pt x="515619" y="25400"/>
                </a:lnTo>
                <a:lnTo>
                  <a:pt x="515619" y="12700"/>
                </a:lnTo>
                <a:lnTo>
                  <a:pt x="51435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6" name="object 54"/>
          <p:cNvSpPr/>
          <p:nvPr/>
        </p:nvSpPr>
        <p:spPr>
          <a:xfrm>
            <a:off x="7057390" y="34048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7" name="object 55"/>
          <p:cNvSpPr/>
          <p:nvPr/>
        </p:nvSpPr>
        <p:spPr>
          <a:xfrm>
            <a:off x="7056120" y="3376929"/>
            <a:ext cx="226060" cy="34290"/>
          </a:xfrm>
          <a:custGeom>
            <a:avLst/>
            <a:gdLst/>
            <a:ahLst/>
            <a:cxnLst/>
            <a:rect l="l" t="t" r="r" b="b"/>
            <a:pathLst>
              <a:path w="226060" h="34289">
                <a:moveTo>
                  <a:pt x="224789" y="0"/>
                </a:moveTo>
                <a:lnTo>
                  <a:pt x="0" y="8890"/>
                </a:lnTo>
                <a:lnTo>
                  <a:pt x="1269" y="21590"/>
                </a:lnTo>
                <a:lnTo>
                  <a:pt x="1269" y="34290"/>
                </a:lnTo>
                <a:lnTo>
                  <a:pt x="226059" y="25400"/>
                </a:lnTo>
                <a:lnTo>
                  <a:pt x="226059" y="12700"/>
                </a:lnTo>
                <a:lnTo>
                  <a:pt x="22478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8" name="object 56"/>
          <p:cNvSpPr/>
          <p:nvPr/>
        </p:nvSpPr>
        <p:spPr>
          <a:xfrm>
            <a:off x="7282179" y="33896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0" y="12700"/>
                </a:lnTo>
                <a:lnTo>
                  <a:pt x="127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39" name="object 57"/>
          <p:cNvSpPr/>
          <p:nvPr/>
        </p:nvSpPr>
        <p:spPr>
          <a:xfrm>
            <a:off x="7280909" y="3364229"/>
            <a:ext cx="184150" cy="38100"/>
          </a:xfrm>
          <a:custGeom>
            <a:avLst/>
            <a:gdLst/>
            <a:ahLst/>
            <a:cxnLst/>
            <a:rect l="l" t="t" r="r" b="b"/>
            <a:pathLst>
              <a:path w="184150" h="38100">
                <a:moveTo>
                  <a:pt x="182879" y="0"/>
                </a:moveTo>
                <a:lnTo>
                  <a:pt x="0" y="12700"/>
                </a:lnTo>
                <a:lnTo>
                  <a:pt x="2539" y="38100"/>
                </a:lnTo>
                <a:lnTo>
                  <a:pt x="184150" y="25400"/>
                </a:lnTo>
                <a:lnTo>
                  <a:pt x="182879" y="12700"/>
                </a:lnTo>
                <a:lnTo>
                  <a:pt x="18287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0" name="object 58"/>
          <p:cNvSpPr/>
          <p:nvPr/>
        </p:nvSpPr>
        <p:spPr>
          <a:xfrm>
            <a:off x="7463790" y="337692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39" h="12700">
                <a:moveTo>
                  <a:pt x="0" y="0"/>
                </a:moveTo>
                <a:lnTo>
                  <a:pt x="1270" y="12700"/>
                </a:lnTo>
                <a:lnTo>
                  <a:pt x="2539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1" name="object 59"/>
          <p:cNvSpPr/>
          <p:nvPr/>
        </p:nvSpPr>
        <p:spPr>
          <a:xfrm>
            <a:off x="7462520" y="3335020"/>
            <a:ext cx="271780" cy="54610"/>
          </a:xfrm>
          <a:custGeom>
            <a:avLst/>
            <a:gdLst/>
            <a:ahLst/>
            <a:cxnLst/>
            <a:rect l="l" t="t" r="r" b="b"/>
            <a:pathLst>
              <a:path w="271779" h="54610">
                <a:moveTo>
                  <a:pt x="269239" y="0"/>
                </a:moveTo>
                <a:lnTo>
                  <a:pt x="0" y="29209"/>
                </a:lnTo>
                <a:lnTo>
                  <a:pt x="1269" y="41909"/>
                </a:lnTo>
                <a:lnTo>
                  <a:pt x="3809" y="54609"/>
                </a:lnTo>
                <a:lnTo>
                  <a:pt x="271779" y="25400"/>
                </a:lnTo>
                <a:lnTo>
                  <a:pt x="26923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2" name="object 60"/>
          <p:cNvSpPr/>
          <p:nvPr/>
        </p:nvSpPr>
        <p:spPr>
          <a:xfrm>
            <a:off x="7733029" y="33477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39" h="12700">
                <a:moveTo>
                  <a:pt x="0" y="0"/>
                </a:moveTo>
                <a:lnTo>
                  <a:pt x="1270" y="12700"/>
                </a:lnTo>
                <a:lnTo>
                  <a:pt x="254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3" name="object 61"/>
          <p:cNvSpPr/>
          <p:nvPr/>
        </p:nvSpPr>
        <p:spPr>
          <a:xfrm>
            <a:off x="7731760" y="3319779"/>
            <a:ext cx="110489" cy="40640"/>
          </a:xfrm>
          <a:custGeom>
            <a:avLst/>
            <a:gdLst/>
            <a:ahLst/>
            <a:cxnLst/>
            <a:rect l="l" t="t" r="r" b="b"/>
            <a:pathLst>
              <a:path w="110489" h="40639">
                <a:moveTo>
                  <a:pt x="106679" y="0"/>
                </a:moveTo>
                <a:lnTo>
                  <a:pt x="0" y="15240"/>
                </a:lnTo>
                <a:lnTo>
                  <a:pt x="1269" y="27940"/>
                </a:lnTo>
                <a:lnTo>
                  <a:pt x="3810" y="40640"/>
                </a:lnTo>
                <a:lnTo>
                  <a:pt x="110489" y="24130"/>
                </a:lnTo>
                <a:lnTo>
                  <a:pt x="107950" y="11430"/>
                </a:lnTo>
                <a:lnTo>
                  <a:pt x="10667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4" name="object 62"/>
          <p:cNvSpPr/>
          <p:nvPr/>
        </p:nvSpPr>
        <p:spPr>
          <a:xfrm>
            <a:off x="7837170" y="3300729"/>
            <a:ext cx="96520" cy="43180"/>
          </a:xfrm>
          <a:custGeom>
            <a:avLst/>
            <a:gdLst/>
            <a:ahLst/>
            <a:cxnLst/>
            <a:rect l="l" t="t" r="r" b="b"/>
            <a:pathLst>
              <a:path w="96520" h="43179">
                <a:moveTo>
                  <a:pt x="91439" y="0"/>
                </a:moveTo>
                <a:lnTo>
                  <a:pt x="0" y="19050"/>
                </a:lnTo>
                <a:lnTo>
                  <a:pt x="2539" y="30480"/>
                </a:lnTo>
                <a:lnTo>
                  <a:pt x="5079" y="43180"/>
                </a:lnTo>
                <a:lnTo>
                  <a:pt x="96519" y="24130"/>
                </a:lnTo>
                <a:lnTo>
                  <a:pt x="93979" y="11430"/>
                </a:lnTo>
                <a:lnTo>
                  <a:pt x="9143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5" name="object 63"/>
          <p:cNvSpPr/>
          <p:nvPr/>
        </p:nvSpPr>
        <p:spPr>
          <a:xfrm>
            <a:off x="7931150" y="3312159"/>
            <a:ext cx="3810" cy="12700"/>
          </a:xfrm>
          <a:custGeom>
            <a:avLst/>
            <a:gdLst/>
            <a:ahLst/>
            <a:cxnLst/>
            <a:rect l="l" t="t" r="r" b="b"/>
            <a:pathLst>
              <a:path w="3810" h="12700">
                <a:moveTo>
                  <a:pt x="0" y="0"/>
                </a:moveTo>
                <a:lnTo>
                  <a:pt x="2539" y="12700"/>
                </a:lnTo>
                <a:lnTo>
                  <a:pt x="381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6" name="object 64"/>
          <p:cNvSpPr/>
          <p:nvPr/>
        </p:nvSpPr>
        <p:spPr>
          <a:xfrm>
            <a:off x="7928609" y="3289300"/>
            <a:ext cx="46990" cy="35560"/>
          </a:xfrm>
          <a:custGeom>
            <a:avLst/>
            <a:gdLst/>
            <a:ahLst/>
            <a:cxnLst/>
            <a:rect l="l" t="t" r="r" b="b"/>
            <a:pathLst>
              <a:path w="46989" h="35560">
                <a:moveTo>
                  <a:pt x="40639" y="0"/>
                </a:moveTo>
                <a:lnTo>
                  <a:pt x="0" y="11429"/>
                </a:lnTo>
                <a:lnTo>
                  <a:pt x="2539" y="22860"/>
                </a:lnTo>
                <a:lnTo>
                  <a:pt x="6350" y="35560"/>
                </a:lnTo>
                <a:lnTo>
                  <a:pt x="46989" y="24129"/>
                </a:lnTo>
                <a:lnTo>
                  <a:pt x="43179" y="11429"/>
                </a:lnTo>
                <a:lnTo>
                  <a:pt x="4063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7" name="object 65"/>
          <p:cNvSpPr/>
          <p:nvPr/>
        </p:nvSpPr>
        <p:spPr>
          <a:xfrm>
            <a:off x="7971790" y="3300729"/>
            <a:ext cx="5080" cy="12700"/>
          </a:xfrm>
          <a:custGeom>
            <a:avLst/>
            <a:gdLst/>
            <a:ahLst/>
            <a:cxnLst/>
            <a:rect l="l" t="t" r="r" b="b"/>
            <a:pathLst>
              <a:path w="5079" h="12700">
                <a:moveTo>
                  <a:pt x="0" y="0"/>
                </a:moveTo>
                <a:lnTo>
                  <a:pt x="3810" y="12700"/>
                </a:lnTo>
                <a:lnTo>
                  <a:pt x="508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8" name="object 66"/>
          <p:cNvSpPr/>
          <p:nvPr/>
        </p:nvSpPr>
        <p:spPr>
          <a:xfrm>
            <a:off x="7967979" y="3276600"/>
            <a:ext cx="45720" cy="36830"/>
          </a:xfrm>
          <a:custGeom>
            <a:avLst/>
            <a:gdLst/>
            <a:ahLst/>
            <a:cxnLst/>
            <a:rect l="l" t="t" r="r" b="b"/>
            <a:pathLst>
              <a:path w="45720" h="36829">
                <a:moveTo>
                  <a:pt x="38100" y="0"/>
                </a:moveTo>
                <a:lnTo>
                  <a:pt x="0" y="12700"/>
                </a:lnTo>
                <a:lnTo>
                  <a:pt x="3810" y="24129"/>
                </a:lnTo>
                <a:lnTo>
                  <a:pt x="8890" y="36829"/>
                </a:lnTo>
                <a:lnTo>
                  <a:pt x="45720" y="24129"/>
                </a:lnTo>
                <a:lnTo>
                  <a:pt x="41910" y="11429"/>
                </a:lnTo>
                <a:lnTo>
                  <a:pt x="381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9" name="object 67"/>
          <p:cNvSpPr/>
          <p:nvPr/>
        </p:nvSpPr>
        <p:spPr>
          <a:xfrm>
            <a:off x="8009890" y="3288029"/>
            <a:ext cx="5080" cy="12700"/>
          </a:xfrm>
          <a:custGeom>
            <a:avLst/>
            <a:gdLst/>
            <a:ahLst/>
            <a:cxnLst/>
            <a:rect l="l" t="t" r="r" b="b"/>
            <a:pathLst>
              <a:path w="5079" h="12700">
                <a:moveTo>
                  <a:pt x="0" y="0"/>
                </a:moveTo>
                <a:lnTo>
                  <a:pt x="3810" y="12700"/>
                </a:lnTo>
                <a:lnTo>
                  <a:pt x="508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0" name="object 68"/>
          <p:cNvSpPr/>
          <p:nvPr/>
        </p:nvSpPr>
        <p:spPr>
          <a:xfrm>
            <a:off x="8004809" y="3262629"/>
            <a:ext cx="45720" cy="38100"/>
          </a:xfrm>
          <a:custGeom>
            <a:avLst/>
            <a:gdLst/>
            <a:ahLst/>
            <a:cxnLst/>
            <a:rect l="l" t="t" r="r" b="b"/>
            <a:pathLst>
              <a:path w="45720" h="38100">
                <a:moveTo>
                  <a:pt x="35560" y="0"/>
                </a:moveTo>
                <a:lnTo>
                  <a:pt x="0" y="13970"/>
                </a:lnTo>
                <a:lnTo>
                  <a:pt x="5079" y="25400"/>
                </a:lnTo>
                <a:lnTo>
                  <a:pt x="10160" y="38100"/>
                </a:lnTo>
                <a:lnTo>
                  <a:pt x="45719" y="22860"/>
                </a:lnTo>
                <a:lnTo>
                  <a:pt x="3556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1" name="object 69"/>
          <p:cNvSpPr/>
          <p:nvPr/>
        </p:nvSpPr>
        <p:spPr>
          <a:xfrm>
            <a:off x="8039100" y="3247389"/>
            <a:ext cx="44450" cy="38100"/>
          </a:xfrm>
          <a:custGeom>
            <a:avLst/>
            <a:gdLst/>
            <a:ahLst/>
            <a:cxnLst/>
            <a:rect l="l" t="t" r="r" b="b"/>
            <a:pathLst>
              <a:path w="44450" h="38100">
                <a:moveTo>
                  <a:pt x="33020" y="0"/>
                </a:moveTo>
                <a:lnTo>
                  <a:pt x="0" y="15239"/>
                </a:lnTo>
                <a:lnTo>
                  <a:pt x="6350" y="26670"/>
                </a:lnTo>
                <a:lnTo>
                  <a:pt x="11429" y="38100"/>
                </a:lnTo>
                <a:lnTo>
                  <a:pt x="44450" y="21589"/>
                </a:lnTo>
                <a:lnTo>
                  <a:pt x="38100" y="11430"/>
                </a:lnTo>
                <a:lnTo>
                  <a:pt x="3302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2" name="object 70"/>
          <p:cNvSpPr/>
          <p:nvPr/>
        </p:nvSpPr>
        <p:spPr>
          <a:xfrm>
            <a:off x="8077200" y="3258820"/>
            <a:ext cx="7620" cy="10160"/>
          </a:xfrm>
          <a:custGeom>
            <a:avLst/>
            <a:gdLst/>
            <a:ahLst/>
            <a:cxnLst/>
            <a:rect l="l" t="t" r="r" b="b"/>
            <a:pathLst>
              <a:path w="7620" h="10160">
                <a:moveTo>
                  <a:pt x="0" y="0"/>
                </a:moveTo>
                <a:lnTo>
                  <a:pt x="6350" y="10159"/>
                </a:lnTo>
                <a:lnTo>
                  <a:pt x="7620" y="10159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3" name="object 71"/>
          <p:cNvSpPr/>
          <p:nvPr/>
        </p:nvSpPr>
        <p:spPr>
          <a:xfrm>
            <a:off x="8070850" y="3229610"/>
            <a:ext cx="44450" cy="39370"/>
          </a:xfrm>
          <a:custGeom>
            <a:avLst/>
            <a:gdLst/>
            <a:ahLst/>
            <a:cxnLst/>
            <a:rect l="l" t="t" r="r" b="b"/>
            <a:pathLst>
              <a:path w="44450" h="39370">
                <a:moveTo>
                  <a:pt x="31750" y="0"/>
                </a:moveTo>
                <a:lnTo>
                  <a:pt x="0" y="17779"/>
                </a:lnTo>
                <a:lnTo>
                  <a:pt x="6350" y="29210"/>
                </a:lnTo>
                <a:lnTo>
                  <a:pt x="13970" y="39369"/>
                </a:lnTo>
                <a:lnTo>
                  <a:pt x="44450" y="21589"/>
                </a:lnTo>
                <a:lnTo>
                  <a:pt x="38100" y="10160"/>
                </a:lnTo>
                <a:lnTo>
                  <a:pt x="3175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4" name="object 72"/>
          <p:cNvSpPr/>
          <p:nvPr/>
        </p:nvSpPr>
        <p:spPr>
          <a:xfrm>
            <a:off x="8108950" y="3239770"/>
            <a:ext cx="7620" cy="11430"/>
          </a:xfrm>
          <a:custGeom>
            <a:avLst/>
            <a:gdLst/>
            <a:ahLst/>
            <a:cxnLst/>
            <a:rect l="l" t="t" r="r" b="b"/>
            <a:pathLst>
              <a:path w="7620" h="11429">
                <a:moveTo>
                  <a:pt x="0" y="0"/>
                </a:moveTo>
                <a:lnTo>
                  <a:pt x="6350" y="11429"/>
                </a:lnTo>
                <a:lnTo>
                  <a:pt x="7620" y="11429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5" name="object 73"/>
          <p:cNvSpPr/>
          <p:nvPr/>
        </p:nvSpPr>
        <p:spPr>
          <a:xfrm>
            <a:off x="8101330" y="3209289"/>
            <a:ext cx="43180" cy="41910"/>
          </a:xfrm>
          <a:custGeom>
            <a:avLst/>
            <a:gdLst/>
            <a:ahLst/>
            <a:cxnLst/>
            <a:rect l="l" t="t" r="r" b="b"/>
            <a:pathLst>
              <a:path w="43179" h="41910">
                <a:moveTo>
                  <a:pt x="29210" y="0"/>
                </a:moveTo>
                <a:lnTo>
                  <a:pt x="0" y="20320"/>
                </a:lnTo>
                <a:lnTo>
                  <a:pt x="7620" y="30480"/>
                </a:lnTo>
                <a:lnTo>
                  <a:pt x="15240" y="41910"/>
                </a:lnTo>
                <a:lnTo>
                  <a:pt x="43179" y="21589"/>
                </a:lnTo>
                <a:lnTo>
                  <a:pt x="36829" y="10160"/>
                </a:lnTo>
                <a:lnTo>
                  <a:pt x="2921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6" name="object 74"/>
          <p:cNvSpPr/>
          <p:nvPr/>
        </p:nvSpPr>
        <p:spPr>
          <a:xfrm>
            <a:off x="8138159" y="3219450"/>
            <a:ext cx="7620" cy="11430"/>
          </a:xfrm>
          <a:custGeom>
            <a:avLst/>
            <a:gdLst/>
            <a:ahLst/>
            <a:cxnLst/>
            <a:rect l="l" t="t" r="r" b="b"/>
            <a:pathLst>
              <a:path w="7620" h="11430">
                <a:moveTo>
                  <a:pt x="0" y="0"/>
                </a:moveTo>
                <a:lnTo>
                  <a:pt x="6350" y="11429"/>
                </a:lnTo>
                <a:lnTo>
                  <a:pt x="7620" y="1016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7" name="object 75"/>
          <p:cNvSpPr/>
          <p:nvPr/>
        </p:nvSpPr>
        <p:spPr>
          <a:xfrm>
            <a:off x="8129269" y="3187700"/>
            <a:ext cx="44450" cy="41910"/>
          </a:xfrm>
          <a:custGeom>
            <a:avLst/>
            <a:gdLst/>
            <a:ahLst/>
            <a:cxnLst/>
            <a:rect l="l" t="t" r="r" b="b"/>
            <a:pathLst>
              <a:path w="44450" h="41910">
                <a:moveTo>
                  <a:pt x="27939" y="0"/>
                </a:moveTo>
                <a:lnTo>
                  <a:pt x="0" y="22860"/>
                </a:lnTo>
                <a:lnTo>
                  <a:pt x="8889" y="31750"/>
                </a:lnTo>
                <a:lnTo>
                  <a:pt x="16509" y="41910"/>
                </a:lnTo>
                <a:lnTo>
                  <a:pt x="44450" y="19050"/>
                </a:lnTo>
                <a:lnTo>
                  <a:pt x="35559" y="10160"/>
                </a:lnTo>
                <a:lnTo>
                  <a:pt x="2793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8" name="object 76"/>
          <p:cNvSpPr/>
          <p:nvPr/>
        </p:nvSpPr>
        <p:spPr>
          <a:xfrm>
            <a:off x="8155940" y="3163570"/>
            <a:ext cx="44450" cy="43180"/>
          </a:xfrm>
          <a:custGeom>
            <a:avLst/>
            <a:gdLst/>
            <a:ahLst/>
            <a:cxnLst/>
            <a:rect l="l" t="t" r="r" b="b"/>
            <a:pathLst>
              <a:path w="44450" h="43180">
                <a:moveTo>
                  <a:pt x="26669" y="0"/>
                </a:moveTo>
                <a:lnTo>
                  <a:pt x="0" y="24129"/>
                </a:lnTo>
                <a:lnTo>
                  <a:pt x="8889" y="34289"/>
                </a:lnTo>
                <a:lnTo>
                  <a:pt x="17779" y="43179"/>
                </a:lnTo>
                <a:lnTo>
                  <a:pt x="44450" y="17779"/>
                </a:lnTo>
                <a:lnTo>
                  <a:pt x="2666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9" name="object 77"/>
          <p:cNvSpPr/>
          <p:nvPr/>
        </p:nvSpPr>
        <p:spPr>
          <a:xfrm>
            <a:off x="8182609" y="3149600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11430" y="0"/>
                </a:moveTo>
                <a:lnTo>
                  <a:pt x="0" y="13970"/>
                </a:lnTo>
                <a:lnTo>
                  <a:pt x="17780" y="31750"/>
                </a:lnTo>
                <a:lnTo>
                  <a:pt x="30480" y="17779"/>
                </a:lnTo>
                <a:lnTo>
                  <a:pt x="21590" y="8889"/>
                </a:lnTo>
                <a:lnTo>
                  <a:pt x="1143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0" name="object 78"/>
          <p:cNvSpPr/>
          <p:nvPr/>
        </p:nvSpPr>
        <p:spPr>
          <a:xfrm>
            <a:off x="8204200" y="3158489"/>
            <a:ext cx="10160" cy="8890"/>
          </a:xfrm>
          <a:custGeom>
            <a:avLst/>
            <a:gdLst/>
            <a:ahLst/>
            <a:cxnLst/>
            <a:rect l="l" t="t" r="r" b="b"/>
            <a:pathLst>
              <a:path w="10159" h="8889">
                <a:moveTo>
                  <a:pt x="0" y="0"/>
                </a:moveTo>
                <a:lnTo>
                  <a:pt x="8890" y="8889"/>
                </a:lnTo>
                <a:lnTo>
                  <a:pt x="10159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1" name="object 79"/>
          <p:cNvSpPr/>
          <p:nvPr/>
        </p:nvSpPr>
        <p:spPr>
          <a:xfrm>
            <a:off x="8194040" y="3135629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80">
                <a:moveTo>
                  <a:pt x="11429" y="0"/>
                </a:moveTo>
                <a:lnTo>
                  <a:pt x="0" y="15240"/>
                </a:lnTo>
                <a:lnTo>
                  <a:pt x="20319" y="30480"/>
                </a:lnTo>
                <a:lnTo>
                  <a:pt x="31750" y="15240"/>
                </a:lnTo>
                <a:lnTo>
                  <a:pt x="1142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2" name="object 80"/>
          <p:cNvSpPr/>
          <p:nvPr/>
        </p:nvSpPr>
        <p:spPr>
          <a:xfrm>
            <a:off x="8215630" y="3143250"/>
            <a:ext cx="10160" cy="7620"/>
          </a:xfrm>
          <a:custGeom>
            <a:avLst/>
            <a:gdLst/>
            <a:ahLst/>
            <a:cxnLst/>
            <a:rect l="l" t="t" r="r" b="b"/>
            <a:pathLst>
              <a:path w="10159" h="7619">
                <a:moveTo>
                  <a:pt x="0" y="0"/>
                </a:moveTo>
                <a:lnTo>
                  <a:pt x="10160" y="7620"/>
                </a:lnTo>
                <a:lnTo>
                  <a:pt x="1016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3" name="object 81"/>
          <p:cNvSpPr/>
          <p:nvPr/>
        </p:nvSpPr>
        <p:spPr>
          <a:xfrm>
            <a:off x="8204200" y="3103879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09" h="45719">
                <a:moveTo>
                  <a:pt x="19050" y="0"/>
                </a:moveTo>
                <a:lnTo>
                  <a:pt x="0" y="33020"/>
                </a:lnTo>
                <a:lnTo>
                  <a:pt x="11429" y="39370"/>
                </a:lnTo>
                <a:lnTo>
                  <a:pt x="21590" y="45720"/>
                </a:lnTo>
                <a:lnTo>
                  <a:pt x="41909" y="12700"/>
                </a:lnTo>
                <a:lnTo>
                  <a:pt x="1905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4" name="object 82"/>
          <p:cNvSpPr/>
          <p:nvPr/>
        </p:nvSpPr>
        <p:spPr>
          <a:xfrm>
            <a:off x="8234680" y="3110229"/>
            <a:ext cx="11430" cy="6350"/>
          </a:xfrm>
          <a:custGeom>
            <a:avLst/>
            <a:gdLst/>
            <a:ahLst/>
            <a:cxnLst/>
            <a:rect l="l" t="t" r="r" b="b"/>
            <a:pathLst>
              <a:path w="11429" h="6350">
                <a:moveTo>
                  <a:pt x="0" y="0"/>
                </a:moveTo>
                <a:lnTo>
                  <a:pt x="11429" y="6350"/>
                </a:lnTo>
                <a:lnTo>
                  <a:pt x="11429" y="508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5" name="object 83"/>
          <p:cNvSpPr/>
          <p:nvPr/>
        </p:nvSpPr>
        <p:spPr>
          <a:xfrm>
            <a:off x="8223250" y="3067050"/>
            <a:ext cx="39370" cy="48260"/>
          </a:xfrm>
          <a:custGeom>
            <a:avLst/>
            <a:gdLst/>
            <a:ahLst/>
            <a:cxnLst/>
            <a:rect l="l" t="t" r="r" b="b"/>
            <a:pathLst>
              <a:path w="39370" h="48260">
                <a:moveTo>
                  <a:pt x="15240" y="0"/>
                </a:moveTo>
                <a:lnTo>
                  <a:pt x="0" y="38100"/>
                </a:lnTo>
                <a:lnTo>
                  <a:pt x="22859" y="48260"/>
                </a:lnTo>
                <a:lnTo>
                  <a:pt x="39370" y="10160"/>
                </a:lnTo>
                <a:lnTo>
                  <a:pt x="26670" y="5079"/>
                </a:lnTo>
                <a:lnTo>
                  <a:pt x="1524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6" name="object 84"/>
          <p:cNvSpPr/>
          <p:nvPr/>
        </p:nvSpPr>
        <p:spPr>
          <a:xfrm>
            <a:off x="8249919" y="30721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80">
                <a:moveTo>
                  <a:pt x="0" y="0"/>
                </a:moveTo>
                <a:lnTo>
                  <a:pt x="12700" y="5080"/>
                </a:lnTo>
                <a:lnTo>
                  <a:pt x="12700" y="381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7" name="object 85"/>
          <p:cNvSpPr/>
          <p:nvPr/>
        </p:nvSpPr>
        <p:spPr>
          <a:xfrm>
            <a:off x="8238490" y="3027679"/>
            <a:ext cx="36830" cy="48260"/>
          </a:xfrm>
          <a:custGeom>
            <a:avLst/>
            <a:gdLst/>
            <a:ahLst/>
            <a:cxnLst/>
            <a:rect l="l" t="t" r="r" b="b"/>
            <a:pathLst>
              <a:path w="36829" h="48260">
                <a:moveTo>
                  <a:pt x="12700" y="0"/>
                </a:moveTo>
                <a:lnTo>
                  <a:pt x="0" y="40640"/>
                </a:lnTo>
                <a:lnTo>
                  <a:pt x="11429" y="44450"/>
                </a:lnTo>
                <a:lnTo>
                  <a:pt x="24129" y="48260"/>
                </a:lnTo>
                <a:lnTo>
                  <a:pt x="36829" y="7620"/>
                </a:lnTo>
                <a:lnTo>
                  <a:pt x="24129" y="3810"/>
                </a:lnTo>
                <a:lnTo>
                  <a:pt x="127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8" name="object 86"/>
          <p:cNvSpPr/>
          <p:nvPr/>
        </p:nvSpPr>
        <p:spPr>
          <a:xfrm>
            <a:off x="8262619" y="303148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0"/>
                </a:moveTo>
                <a:lnTo>
                  <a:pt x="12700" y="3810"/>
                </a:lnTo>
                <a:lnTo>
                  <a:pt x="1270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9" name="object 87"/>
          <p:cNvSpPr/>
          <p:nvPr/>
        </p:nvSpPr>
        <p:spPr>
          <a:xfrm>
            <a:off x="8249919" y="2985770"/>
            <a:ext cx="34290" cy="48260"/>
          </a:xfrm>
          <a:custGeom>
            <a:avLst/>
            <a:gdLst/>
            <a:ahLst/>
            <a:cxnLst/>
            <a:rect l="l" t="t" r="r" b="b"/>
            <a:pathLst>
              <a:path w="34290" h="48260">
                <a:moveTo>
                  <a:pt x="10159" y="0"/>
                </a:moveTo>
                <a:lnTo>
                  <a:pt x="0" y="43179"/>
                </a:lnTo>
                <a:lnTo>
                  <a:pt x="25400" y="48259"/>
                </a:lnTo>
                <a:lnTo>
                  <a:pt x="34289" y="5079"/>
                </a:lnTo>
                <a:lnTo>
                  <a:pt x="22859" y="2539"/>
                </a:lnTo>
                <a:lnTo>
                  <a:pt x="1015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0" name="object 88"/>
          <p:cNvSpPr/>
          <p:nvPr/>
        </p:nvSpPr>
        <p:spPr>
          <a:xfrm>
            <a:off x="8260080" y="2941320"/>
            <a:ext cx="31750" cy="49530"/>
          </a:xfrm>
          <a:custGeom>
            <a:avLst/>
            <a:gdLst/>
            <a:ahLst/>
            <a:cxnLst/>
            <a:rect l="l" t="t" r="r" b="b"/>
            <a:pathLst>
              <a:path w="31750" h="49530">
                <a:moveTo>
                  <a:pt x="6350" y="0"/>
                </a:moveTo>
                <a:lnTo>
                  <a:pt x="0" y="45719"/>
                </a:lnTo>
                <a:lnTo>
                  <a:pt x="12700" y="46989"/>
                </a:lnTo>
                <a:lnTo>
                  <a:pt x="24129" y="49529"/>
                </a:lnTo>
                <a:lnTo>
                  <a:pt x="31750" y="3809"/>
                </a:lnTo>
                <a:lnTo>
                  <a:pt x="19050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1" name="object 89"/>
          <p:cNvSpPr/>
          <p:nvPr/>
        </p:nvSpPr>
        <p:spPr>
          <a:xfrm>
            <a:off x="8279130" y="29444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3175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2" name="object 90"/>
          <p:cNvSpPr/>
          <p:nvPr/>
        </p:nvSpPr>
        <p:spPr>
          <a:xfrm>
            <a:off x="8266430" y="2848610"/>
            <a:ext cx="33020" cy="95250"/>
          </a:xfrm>
          <a:custGeom>
            <a:avLst/>
            <a:gdLst/>
            <a:ahLst/>
            <a:cxnLst/>
            <a:rect l="l" t="t" r="r" b="b"/>
            <a:pathLst>
              <a:path w="33020" h="95250">
                <a:moveTo>
                  <a:pt x="7620" y="0"/>
                </a:moveTo>
                <a:lnTo>
                  <a:pt x="0" y="93979"/>
                </a:lnTo>
                <a:lnTo>
                  <a:pt x="12700" y="95250"/>
                </a:lnTo>
                <a:lnTo>
                  <a:pt x="25400" y="95250"/>
                </a:lnTo>
                <a:lnTo>
                  <a:pt x="33020" y="2539"/>
                </a:lnTo>
                <a:lnTo>
                  <a:pt x="762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3" name="object 91"/>
          <p:cNvSpPr/>
          <p:nvPr/>
        </p:nvSpPr>
        <p:spPr>
          <a:xfrm>
            <a:off x="8286750" y="284987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12700" y="0"/>
                </a:moveTo>
                <a:lnTo>
                  <a:pt x="0" y="0"/>
                </a:lnTo>
                <a:lnTo>
                  <a:pt x="12700" y="1270"/>
                </a:lnTo>
                <a:lnTo>
                  <a:pt x="127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4" name="object 92"/>
          <p:cNvSpPr/>
          <p:nvPr/>
        </p:nvSpPr>
        <p:spPr>
          <a:xfrm>
            <a:off x="8274050" y="2669539"/>
            <a:ext cx="26670" cy="180340"/>
          </a:xfrm>
          <a:custGeom>
            <a:avLst/>
            <a:gdLst/>
            <a:ahLst/>
            <a:cxnLst/>
            <a:rect l="l" t="t" r="r" b="b"/>
            <a:pathLst>
              <a:path w="26670" h="180339">
                <a:moveTo>
                  <a:pt x="26670" y="0"/>
                </a:moveTo>
                <a:lnTo>
                  <a:pt x="1270" y="0"/>
                </a:lnTo>
                <a:lnTo>
                  <a:pt x="0" y="180339"/>
                </a:lnTo>
                <a:lnTo>
                  <a:pt x="25400" y="180339"/>
                </a:lnTo>
                <a:lnTo>
                  <a:pt x="2667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5" name="object 93"/>
          <p:cNvSpPr/>
          <p:nvPr/>
        </p:nvSpPr>
        <p:spPr>
          <a:xfrm>
            <a:off x="8288019" y="26695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3175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6" name="object 94"/>
          <p:cNvSpPr/>
          <p:nvPr/>
        </p:nvSpPr>
        <p:spPr>
          <a:xfrm>
            <a:off x="8275319" y="2635250"/>
            <a:ext cx="25400" cy="34290"/>
          </a:xfrm>
          <a:custGeom>
            <a:avLst/>
            <a:gdLst/>
            <a:ahLst/>
            <a:cxnLst/>
            <a:rect l="l" t="t" r="r" b="b"/>
            <a:pathLst>
              <a:path w="25400" h="34289">
                <a:moveTo>
                  <a:pt x="12700" y="0"/>
                </a:moveTo>
                <a:lnTo>
                  <a:pt x="0" y="0"/>
                </a:lnTo>
                <a:lnTo>
                  <a:pt x="0" y="34289"/>
                </a:lnTo>
                <a:lnTo>
                  <a:pt x="25400" y="34289"/>
                </a:lnTo>
                <a:lnTo>
                  <a:pt x="25400" y="1270"/>
                </a:lnTo>
                <a:lnTo>
                  <a:pt x="127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7" name="object 95"/>
          <p:cNvSpPr/>
          <p:nvPr/>
        </p:nvSpPr>
        <p:spPr>
          <a:xfrm>
            <a:off x="3863340" y="4039870"/>
            <a:ext cx="4444365" cy="2178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8" name="object 96"/>
          <p:cNvSpPr/>
          <p:nvPr/>
        </p:nvSpPr>
        <p:spPr>
          <a:xfrm>
            <a:off x="1905000" y="4161790"/>
            <a:ext cx="1290320" cy="1835150"/>
          </a:xfrm>
          <a:custGeom>
            <a:avLst/>
            <a:gdLst/>
            <a:ahLst/>
            <a:cxnLst/>
            <a:rect l="l" t="t" r="r" b="b"/>
            <a:pathLst>
              <a:path w="1290320" h="1835150">
                <a:moveTo>
                  <a:pt x="214629" y="0"/>
                </a:moveTo>
                <a:lnTo>
                  <a:pt x="161871" y="3320"/>
                </a:lnTo>
                <a:lnTo>
                  <a:pt x="112144" y="12510"/>
                </a:lnTo>
                <a:lnTo>
                  <a:pt x="68273" y="26411"/>
                </a:lnTo>
                <a:lnTo>
                  <a:pt x="33083" y="43868"/>
                </a:lnTo>
                <a:lnTo>
                  <a:pt x="4549" y="70674"/>
                </a:lnTo>
                <a:lnTo>
                  <a:pt x="0" y="434340"/>
                </a:lnTo>
                <a:lnTo>
                  <a:pt x="943" y="441440"/>
                </a:lnTo>
                <a:lnTo>
                  <a:pt x="30832" y="475706"/>
                </a:lnTo>
                <a:lnTo>
                  <a:pt x="65162" y="493654"/>
                </a:lnTo>
                <a:lnTo>
                  <a:pt x="108358" y="508155"/>
                </a:lnTo>
                <a:lnTo>
                  <a:pt x="157613" y="517990"/>
                </a:lnTo>
                <a:lnTo>
                  <a:pt x="210119" y="521944"/>
                </a:lnTo>
                <a:lnTo>
                  <a:pt x="754380" y="521970"/>
                </a:lnTo>
                <a:lnTo>
                  <a:pt x="797560" y="1835150"/>
                </a:lnTo>
                <a:lnTo>
                  <a:pt x="1075690" y="521970"/>
                </a:lnTo>
                <a:lnTo>
                  <a:pt x="1093215" y="521577"/>
                </a:lnTo>
                <a:lnTo>
                  <a:pt x="1110656" y="520429"/>
                </a:lnTo>
                <a:lnTo>
                  <a:pt x="1161392" y="512904"/>
                </a:lnTo>
                <a:lnTo>
                  <a:pt x="1207486" y="500206"/>
                </a:lnTo>
                <a:lnTo>
                  <a:pt x="1246029" y="483551"/>
                </a:lnTo>
                <a:lnTo>
                  <a:pt x="1280646" y="457295"/>
                </a:lnTo>
                <a:lnTo>
                  <a:pt x="1290320" y="86360"/>
                </a:lnTo>
                <a:lnTo>
                  <a:pt x="1289362" y="79256"/>
                </a:lnTo>
                <a:lnTo>
                  <a:pt x="1259090" y="45236"/>
                </a:lnTo>
                <a:lnTo>
                  <a:pt x="1224443" y="27567"/>
                </a:lnTo>
                <a:lnTo>
                  <a:pt x="1181011" y="13370"/>
                </a:lnTo>
                <a:lnTo>
                  <a:pt x="1131720" y="3801"/>
                </a:lnTo>
                <a:lnTo>
                  <a:pt x="1079498" y="18"/>
                </a:lnTo>
                <a:lnTo>
                  <a:pt x="214629" y="0"/>
                </a:lnTo>
                <a:close/>
              </a:path>
            </a:pathLst>
          </a:custGeom>
          <a:solidFill>
            <a:srgbClr val="9E8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9" name="object 97"/>
          <p:cNvSpPr/>
          <p:nvPr/>
        </p:nvSpPr>
        <p:spPr>
          <a:xfrm>
            <a:off x="1905000" y="4161790"/>
            <a:ext cx="1290320" cy="1835150"/>
          </a:xfrm>
          <a:custGeom>
            <a:avLst/>
            <a:gdLst/>
            <a:ahLst/>
            <a:cxnLst/>
            <a:rect l="l" t="t" r="r" b="b"/>
            <a:pathLst>
              <a:path w="1290320" h="1835150">
                <a:moveTo>
                  <a:pt x="214629" y="0"/>
                </a:moveTo>
                <a:lnTo>
                  <a:pt x="161871" y="3320"/>
                </a:lnTo>
                <a:lnTo>
                  <a:pt x="112144" y="12510"/>
                </a:lnTo>
                <a:lnTo>
                  <a:pt x="68273" y="26411"/>
                </a:lnTo>
                <a:lnTo>
                  <a:pt x="33083" y="43868"/>
                </a:lnTo>
                <a:lnTo>
                  <a:pt x="4549" y="70674"/>
                </a:lnTo>
                <a:lnTo>
                  <a:pt x="0" y="151130"/>
                </a:lnTo>
                <a:lnTo>
                  <a:pt x="0" y="215900"/>
                </a:lnTo>
                <a:lnTo>
                  <a:pt x="0" y="304800"/>
                </a:lnTo>
                <a:lnTo>
                  <a:pt x="0" y="369570"/>
                </a:lnTo>
                <a:lnTo>
                  <a:pt x="0" y="434340"/>
                </a:lnTo>
                <a:lnTo>
                  <a:pt x="943" y="441440"/>
                </a:lnTo>
                <a:lnTo>
                  <a:pt x="30832" y="475706"/>
                </a:lnTo>
                <a:lnTo>
                  <a:pt x="65162" y="493654"/>
                </a:lnTo>
                <a:lnTo>
                  <a:pt x="108358" y="508155"/>
                </a:lnTo>
                <a:lnTo>
                  <a:pt x="157613" y="517990"/>
                </a:lnTo>
                <a:lnTo>
                  <a:pt x="210119" y="521944"/>
                </a:lnTo>
                <a:lnTo>
                  <a:pt x="374650" y="521970"/>
                </a:lnTo>
                <a:lnTo>
                  <a:pt x="535940" y="521970"/>
                </a:lnTo>
                <a:lnTo>
                  <a:pt x="754380" y="521970"/>
                </a:lnTo>
                <a:lnTo>
                  <a:pt x="797560" y="1835150"/>
                </a:lnTo>
                <a:lnTo>
                  <a:pt x="1075690" y="521970"/>
                </a:lnTo>
                <a:lnTo>
                  <a:pt x="1093215" y="521577"/>
                </a:lnTo>
                <a:lnTo>
                  <a:pt x="1144852" y="516048"/>
                </a:lnTo>
                <a:lnTo>
                  <a:pt x="1192817" y="504939"/>
                </a:lnTo>
                <a:lnTo>
                  <a:pt x="1234200" y="489467"/>
                </a:lnTo>
                <a:lnTo>
                  <a:pt x="1274112" y="464158"/>
                </a:lnTo>
                <a:lnTo>
                  <a:pt x="1290320" y="369570"/>
                </a:lnTo>
                <a:lnTo>
                  <a:pt x="1290320" y="304800"/>
                </a:lnTo>
                <a:lnTo>
                  <a:pt x="1290320" y="215900"/>
                </a:lnTo>
                <a:lnTo>
                  <a:pt x="1290320" y="151130"/>
                </a:lnTo>
                <a:lnTo>
                  <a:pt x="1290320" y="86360"/>
                </a:lnTo>
                <a:lnTo>
                  <a:pt x="1289362" y="79256"/>
                </a:lnTo>
                <a:lnTo>
                  <a:pt x="1259090" y="45236"/>
                </a:lnTo>
                <a:lnTo>
                  <a:pt x="1224443" y="27567"/>
                </a:lnTo>
                <a:lnTo>
                  <a:pt x="1181011" y="13370"/>
                </a:lnTo>
                <a:lnTo>
                  <a:pt x="1131720" y="3801"/>
                </a:lnTo>
                <a:lnTo>
                  <a:pt x="1079498" y="18"/>
                </a:lnTo>
                <a:lnTo>
                  <a:pt x="914400" y="0"/>
                </a:lnTo>
                <a:lnTo>
                  <a:pt x="754380" y="0"/>
                </a:lnTo>
                <a:lnTo>
                  <a:pt x="535940" y="0"/>
                </a:lnTo>
                <a:lnTo>
                  <a:pt x="374650" y="0"/>
                </a:lnTo>
                <a:lnTo>
                  <a:pt x="214629" y="0"/>
                </a:lnTo>
                <a:close/>
              </a:path>
            </a:pathLst>
          </a:custGeom>
          <a:ln w="6469">
            <a:solidFill>
              <a:srgbClr val="F4F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80" name="object 98"/>
          <p:cNvSpPr txBox="1"/>
          <p:nvPr/>
        </p:nvSpPr>
        <p:spPr>
          <a:xfrm>
            <a:off x="2115819" y="4306288"/>
            <a:ext cx="8686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Labe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981" name="Slide Number Placeholder 9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3083560"/>
            <a:r>
              <a:rPr spc="-5" dirty="0"/>
              <a:t>Ho</a:t>
            </a:r>
            <a:r>
              <a:rPr dirty="0"/>
              <a:t>w </a:t>
            </a:r>
            <a:r>
              <a:rPr spc="-5" dirty="0"/>
              <a:t>T</a:t>
            </a:r>
            <a:r>
              <a:rPr dirty="0"/>
              <a:t>o</a:t>
            </a:r>
            <a:r>
              <a:rPr spc="-5" dirty="0"/>
              <a:t> </a:t>
            </a:r>
            <a:r>
              <a:rPr spc="-10" dirty="0"/>
              <a:t>Us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10" dirty="0"/>
              <a:t>W</a:t>
            </a:r>
            <a:r>
              <a:rPr spc="-15" dirty="0"/>
              <a:t>h</a:t>
            </a:r>
            <a:r>
              <a:rPr dirty="0"/>
              <a:t>i</a:t>
            </a:r>
            <a:r>
              <a:rPr spc="-10" dirty="0"/>
              <a:t>l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5" dirty="0"/>
              <a:t>L</a:t>
            </a:r>
            <a:r>
              <a:rPr spc="-10" dirty="0"/>
              <a:t>oo</a:t>
            </a:r>
            <a:r>
              <a:rPr spc="-15" dirty="0"/>
              <a:t>p</a:t>
            </a:r>
            <a:r>
              <a:rPr dirty="0"/>
              <a:t>?</a:t>
            </a:r>
          </a:p>
        </p:txBody>
      </p:sp>
      <p:sp>
        <p:nvSpPr>
          <p:cNvPr id="1048617" name="object 3"/>
          <p:cNvSpPr txBox="1"/>
          <p:nvPr/>
        </p:nvSpPr>
        <p:spPr>
          <a:xfrm>
            <a:off x="1830070" y="1198920"/>
            <a:ext cx="795782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que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y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618" name="object 4"/>
          <p:cNvSpPr/>
          <p:nvPr/>
        </p:nvSpPr>
        <p:spPr>
          <a:xfrm>
            <a:off x="2280920" y="1823720"/>
            <a:ext cx="7560309" cy="1313180"/>
          </a:xfrm>
          <a:custGeom>
            <a:avLst/>
            <a:gdLst/>
            <a:ahLst/>
            <a:cxnLst/>
            <a:rect l="l" t="t" r="r" b="b"/>
            <a:pathLst>
              <a:path w="7560309" h="1313180">
                <a:moveTo>
                  <a:pt x="0" y="0"/>
                </a:moveTo>
                <a:lnTo>
                  <a:pt x="7560309" y="0"/>
                </a:lnTo>
                <a:lnTo>
                  <a:pt x="7560309" y="1313179"/>
                </a:lnTo>
                <a:lnTo>
                  <a:pt x="0" y="1313179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19" name="object 5"/>
          <p:cNvSpPr/>
          <p:nvPr/>
        </p:nvSpPr>
        <p:spPr>
          <a:xfrm>
            <a:off x="2280920" y="1823720"/>
            <a:ext cx="7560309" cy="1313180"/>
          </a:xfrm>
          <a:custGeom>
            <a:avLst/>
            <a:gdLst/>
            <a:ahLst/>
            <a:cxnLst/>
            <a:rect l="l" t="t" r="r" b="b"/>
            <a:pathLst>
              <a:path w="7560309" h="1313180">
                <a:moveTo>
                  <a:pt x="3780790" y="1313179"/>
                </a:moveTo>
                <a:lnTo>
                  <a:pt x="0" y="1313179"/>
                </a:lnTo>
                <a:lnTo>
                  <a:pt x="0" y="0"/>
                </a:lnTo>
                <a:lnTo>
                  <a:pt x="7560309" y="0"/>
                </a:lnTo>
                <a:lnTo>
                  <a:pt x="7560309" y="1313179"/>
                </a:lnTo>
                <a:lnTo>
                  <a:pt x="3780790" y="131317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0" name="object 6"/>
          <p:cNvSpPr txBox="1"/>
          <p:nvPr/>
        </p:nvSpPr>
        <p:spPr>
          <a:xfrm>
            <a:off x="1830071" y="1823721"/>
            <a:ext cx="8228329" cy="3624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102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w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h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nd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on)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54102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110236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st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me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s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54102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bo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fa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endParaRPr sz="3000" dirty="0">
              <a:latin typeface="Consolas"/>
              <a:cs typeface="Consolas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3000" b="1" spc="-10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r>
              <a:rPr sz="3000" b="1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D9ECF1"/>
                </a:solidFill>
                <a:latin typeface="Corbel"/>
                <a:cs typeface="Corbel"/>
              </a:rPr>
              <a:t>co</a:t>
            </a:r>
            <a:r>
              <a:rPr sz="3000" b="1" dirty="0">
                <a:solidFill>
                  <a:srgbClr val="D9ECF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D9ECF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D9ECF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D9ECF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D9ECF1"/>
                </a:solidFill>
                <a:latin typeface="Corbel"/>
                <a:cs typeface="Corbel"/>
              </a:rPr>
              <a:t>ion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621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2" name="object 2"/>
          <p:cNvSpPr txBox="1">
            <a:spLocks noGrp="1"/>
          </p:cNvSpPr>
          <p:nvPr>
            <p:ph type="title"/>
          </p:nvPr>
        </p:nvSpPr>
        <p:spPr>
          <a:xfrm>
            <a:off x="2834639" y="1929351"/>
            <a:ext cx="648589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spc="-5" dirty="0"/>
              <a:t>Loops</a:t>
            </a:r>
            <a:r>
              <a:rPr sz="5000" spc="10" dirty="0"/>
              <a:t> </a:t>
            </a:r>
            <a:r>
              <a:rPr sz="5000" dirty="0"/>
              <a:t>–</a:t>
            </a:r>
            <a:r>
              <a:rPr sz="5000" spc="5" dirty="0"/>
              <a:t> M</a:t>
            </a:r>
            <a:r>
              <a:rPr sz="5000" spc="-5" dirty="0"/>
              <a:t>ore</a:t>
            </a:r>
            <a:r>
              <a:rPr sz="5000" spc="5" dirty="0"/>
              <a:t> </a:t>
            </a:r>
            <a:r>
              <a:rPr sz="5000" dirty="0"/>
              <a:t>E</a:t>
            </a:r>
            <a:r>
              <a:rPr sz="5000" spc="-10" dirty="0"/>
              <a:t>x</a:t>
            </a:r>
            <a:r>
              <a:rPr sz="5000" dirty="0"/>
              <a:t>a</a:t>
            </a:r>
            <a:r>
              <a:rPr sz="5000" spc="-10" dirty="0"/>
              <a:t>m</a:t>
            </a:r>
            <a:r>
              <a:rPr sz="5000" spc="-5" dirty="0"/>
              <a:t>pl</a:t>
            </a:r>
            <a:r>
              <a:rPr sz="5000" spc="5" dirty="0"/>
              <a:t>e</a:t>
            </a:r>
            <a:r>
              <a:rPr sz="5000" spc="-5" dirty="0"/>
              <a:t>s</a:t>
            </a:r>
            <a:endParaRPr sz="5000"/>
          </a:p>
        </p:txBody>
      </p:sp>
      <p:sp>
        <p:nvSpPr>
          <p:cNvPr id="1048983" name="object 3"/>
          <p:cNvSpPr/>
          <p:nvPr/>
        </p:nvSpPr>
        <p:spPr>
          <a:xfrm>
            <a:off x="2974339" y="3126739"/>
            <a:ext cx="6169660" cy="3121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8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5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2919730"/>
            <a:r>
              <a:rPr spc="-5" dirty="0"/>
              <a:t>Nes</a:t>
            </a:r>
            <a:r>
              <a:rPr spc="-10" dirty="0"/>
              <a:t>t</a:t>
            </a:r>
            <a:r>
              <a:rPr dirty="0"/>
              <a:t>e</a:t>
            </a:r>
            <a:r>
              <a:rPr spc="-5" dirty="0"/>
              <a:t>d L</a:t>
            </a:r>
            <a:r>
              <a:rPr spc="-10" dirty="0"/>
              <a:t>oo</a:t>
            </a:r>
            <a:r>
              <a:rPr spc="-15" dirty="0"/>
              <a:t>p</a:t>
            </a:r>
            <a:r>
              <a:rPr spc="-5" dirty="0"/>
              <a:t>s</a:t>
            </a:r>
            <a:r>
              <a:rPr dirty="0"/>
              <a:t> –</a:t>
            </a:r>
            <a:r>
              <a:rPr spc="10" dirty="0"/>
              <a:t> </a:t>
            </a:r>
            <a:r>
              <a:rPr spc="-5" dirty="0"/>
              <a:t>E</a:t>
            </a:r>
            <a:r>
              <a:rPr spc="-10" dirty="0"/>
              <a:t>x</a:t>
            </a:r>
            <a:r>
              <a:rPr spc="-5" dirty="0"/>
              <a:t>a</a:t>
            </a:r>
            <a:r>
              <a:rPr spc="-10" dirty="0"/>
              <a:t>m</a:t>
            </a:r>
            <a:r>
              <a:rPr spc="-5" dirty="0"/>
              <a:t>p</a:t>
            </a:r>
            <a:r>
              <a:rPr dirty="0"/>
              <a:t>l</a:t>
            </a:r>
            <a:r>
              <a:rPr spc="-5" dirty="0"/>
              <a:t>es</a:t>
            </a:r>
          </a:p>
        </p:txBody>
      </p:sp>
      <p:sp>
        <p:nvSpPr>
          <p:cNvPr id="1048986" name="object 3"/>
          <p:cNvSpPr txBox="1"/>
          <p:nvPr/>
        </p:nvSpPr>
        <p:spPr>
          <a:xfrm>
            <a:off x="1830070" y="1198920"/>
            <a:ext cx="8524240" cy="997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gi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ers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 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endParaRPr sz="3200">
              <a:latin typeface="Consolas"/>
              <a:cs typeface="Consolas"/>
            </a:endParaRPr>
          </a:p>
          <a:p>
            <a:pPr marL="294005">
              <a:spcBef>
                <a:spcPts val="70"/>
              </a:spcBef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+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200" b="1" spc="-109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=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+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200" b="1" spc="-110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wn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y 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987" name="object 4"/>
          <p:cNvSpPr/>
          <p:nvPr/>
        </p:nvSpPr>
        <p:spPr>
          <a:xfrm>
            <a:off x="2279650" y="2514600"/>
            <a:ext cx="7561580" cy="3646170"/>
          </a:xfrm>
          <a:custGeom>
            <a:avLst/>
            <a:gdLst/>
            <a:ahLst/>
            <a:cxnLst/>
            <a:rect l="l" t="t" r="r" b="b"/>
            <a:pathLst>
              <a:path w="7561580" h="3646170">
                <a:moveTo>
                  <a:pt x="0" y="0"/>
                </a:moveTo>
                <a:lnTo>
                  <a:pt x="7561580" y="0"/>
                </a:lnTo>
                <a:lnTo>
                  <a:pt x="7561580" y="3646170"/>
                </a:lnTo>
                <a:lnTo>
                  <a:pt x="0" y="364617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88" name="object 5"/>
          <p:cNvSpPr/>
          <p:nvPr/>
        </p:nvSpPr>
        <p:spPr>
          <a:xfrm>
            <a:off x="2279650" y="2514600"/>
            <a:ext cx="7561580" cy="3646170"/>
          </a:xfrm>
          <a:custGeom>
            <a:avLst/>
            <a:gdLst/>
            <a:ahLst/>
            <a:cxnLst/>
            <a:rect l="l" t="t" r="r" b="b"/>
            <a:pathLst>
              <a:path w="7561580" h="3646170">
                <a:moveTo>
                  <a:pt x="3780790" y="3646170"/>
                </a:moveTo>
                <a:lnTo>
                  <a:pt x="0" y="3646170"/>
                </a:lnTo>
                <a:lnTo>
                  <a:pt x="0" y="0"/>
                </a:lnTo>
                <a:lnTo>
                  <a:pt x="7561580" y="0"/>
                </a:lnTo>
                <a:lnTo>
                  <a:pt x="7561580" y="3646170"/>
                </a:lnTo>
                <a:lnTo>
                  <a:pt x="3780790" y="364617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89" name="object 6"/>
          <p:cNvSpPr txBox="1"/>
          <p:nvPr/>
        </p:nvSpPr>
        <p:spPr>
          <a:xfrm>
            <a:off x="2357120" y="2641107"/>
            <a:ext cx="4951095" cy="1403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atic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void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Main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200">
              <a:latin typeface="Consolas"/>
              <a:cs typeface="Consolas"/>
            </a:endParaRPr>
          </a:p>
          <a:p>
            <a:pPr marL="12700">
              <a:spcBef>
                <a:spcPts val="16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200">
              <a:latin typeface="Consolas"/>
              <a:cs typeface="Consolas"/>
            </a:endParaRPr>
          </a:p>
          <a:p>
            <a:pPr marL="628650" marR="5080" indent="-307340">
              <a:lnSpc>
                <a:spcPct val="105700"/>
              </a:lnSpc>
              <a:spcBef>
                <a:spcPts val="1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for 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int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=1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9;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+) 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0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&lt;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9;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b++)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990" name="object 7"/>
          <p:cNvSpPr txBox="1"/>
          <p:nvPr/>
        </p:nvSpPr>
        <p:spPr>
          <a:xfrm>
            <a:off x="2357119" y="4062236"/>
            <a:ext cx="6953250" cy="21639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1390650" indent="-308610">
              <a:lnSpc>
                <a:spcPct val="106100"/>
              </a:lnSpc>
            </a:pP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or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0;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9;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+) for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(int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0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&lt;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9;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d++)</a:t>
            </a:r>
            <a:endParaRPr sz="2200">
              <a:latin typeface="Consolas"/>
              <a:cs typeface="Consolas"/>
            </a:endParaRPr>
          </a:p>
          <a:p>
            <a:pPr marL="1860550" marR="5080" indent="-308610">
              <a:lnSpc>
                <a:spcPct val="105700"/>
              </a:lnSpc>
              <a:spcBef>
                <a:spcPts val="10"/>
              </a:spcBef>
            </a:pP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(a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==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d) Cons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le.W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iteL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ne("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0}{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1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}{2}{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3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}",</a:t>
            </a:r>
            <a:endParaRPr sz="2200">
              <a:latin typeface="Consolas"/>
              <a:cs typeface="Consolas"/>
            </a:endParaRPr>
          </a:p>
          <a:p>
            <a:pPr marL="2167890">
              <a:spcBef>
                <a:spcPts val="16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a,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b,</a:t>
            </a:r>
            <a:r>
              <a:rPr sz="22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c,</a:t>
            </a:r>
            <a:r>
              <a:rPr sz="22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d);</a:t>
            </a:r>
            <a:endParaRPr sz="2200">
              <a:latin typeface="Consolas"/>
              <a:cs typeface="Consolas"/>
            </a:endParaRPr>
          </a:p>
          <a:p>
            <a:pPr marL="12700">
              <a:spcBef>
                <a:spcPts val="160"/>
              </a:spcBef>
            </a:pPr>
            <a:r>
              <a:rPr sz="22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048991" name="object 8"/>
          <p:cNvSpPr/>
          <p:nvPr/>
        </p:nvSpPr>
        <p:spPr>
          <a:xfrm>
            <a:off x="7239000" y="2278379"/>
            <a:ext cx="3023870" cy="1592580"/>
          </a:xfrm>
          <a:custGeom>
            <a:avLst/>
            <a:gdLst/>
            <a:ahLst/>
            <a:cxnLst/>
            <a:rect l="l" t="t" r="r" b="b"/>
            <a:pathLst>
              <a:path w="3023870" h="1592579">
                <a:moveTo>
                  <a:pt x="2520950" y="0"/>
                </a:moveTo>
                <a:lnTo>
                  <a:pt x="501650" y="0"/>
                </a:lnTo>
                <a:lnTo>
                  <a:pt x="464143" y="842"/>
                </a:lnTo>
                <a:lnTo>
                  <a:pt x="389831" y="7325"/>
                </a:lnTo>
                <a:lnTo>
                  <a:pt x="317718" y="19625"/>
                </a:lnTo>
                <a:lnTo>
                  <a:pt x="249319" y="37050"/>
                </a:lnTo>
                <a:lnTo>
                  <a:pt x="186151" y="58905"/>
                </a:lnTo>
                <a:lnTo>
                  <a:pt x="129731" y="84499"/>
                </a:lnTo>
                <a:lnTo>
                  <a:pt x="81575" y="113136"/>
                </a:lnTo>
                <a:lnTo>
                  <a:pt x="43199" y="144125"/>
                </a:lnTo>
                <a:lnTo>
                  <a:pt x="16120" y="176770"/>
                </a:lnTo>
                <a:lnTo>
                  <a:pt x="0" y="227330"/>
                </a:lnTo>
                <a:lnTo>
                  <a:pt x="0" y="1145540"/>
                </a:lnTo>
                <a:lnTo>
                  <a:pt x="16120" y="1196589"/>
                </a:lnTo>
                <a:lnTo>
                  <a:pt x="43199" y="1229479"/>
                </a:lnTo>
                <a:lnTo>
                  <a:pt x="81575" y="1260654"/>
                </a:lnTo>
                <a:lnTo>
                  <a:pt x="129731" y="1289429"/>
                </a:lnTo>
                <a:lnTo>
                  <a:pt x="186151" y="1315118"/>
                </a:lnTo>
                <a:lnTo>
                  <a:pt x="249319" y="1337035"/>
                </a:lnTo>
                <a:lnTo>
                  <a:pt x="317718" y="1354494"/>
                </a:lnTo>
                <a:lnTo>
                  <a:pt x="389831" y="1366810"/>
                </a:lnTo>
                <a:lnTo>
                  <a:pt x="464143" y="1373297"/>
                </a:lnTo>
                <a:lnTo>
                  <a:pt x="501650" y="1374140"/>
                </a:lnTo>
                <a:lnTo>
                  <a:pt x="281939" y="1592580"/>
                </a:lnTo>
                <a:lnTo>
                  <a:pt x="1256029" y="1374140"/>
                </a:lnTo>
                <a:lnTo>
                  <a:pt x="2520950" y="1374140"/>
                </a:lnTo>
                <a:lnTo>
                  <a:pt x="2558637" y="1373297"/>
                </a:lnTo>
                <a:lnTo>
                  <a:pt x="2633258" y="1366810"/>
                </a:lnTo>
                <a:lnTo>
                  <a:pt x="2705615" y="1354494"/>
                </a:lnTo>
                <a:lnTo>
                  <a:pt x="2774201" y="1337035"/>
                </a:lnTo>
                <a:lnTo>
                  <a:pt x="2837506" y="1315118"/>
                </a:lnTo>
                <a:lnTo>
                  <a:pt x="2894022" y="1289429"/>
                </a:lnTo>
                <a:lnTo>
                  <a:pt x="2942239" y="1260654"/>
                </a:lnTo>
                <a:lnTo>
                  <a:pt x="2980650" y="1229479"/>
                </a:lnTo>
                <a:lnTo>
                  <a:pt x="3007745" y="1196589"/>
                </a:lnTo>
                <a:lnTo>
                  <a:pt x="3023870" y="1145540"/>
                </a:lnTo>
                <a:lnTo>
                  <a:pt x="3023870" y="227330"/>
                </a:lnTo>
                <a:lnTo>
                  <a:pt x="3007745" y="176770"/>
                </a:lnTo>
                <a:lnTo>
                  <a:pt x="2980650" y="144125"/>
                </a:lnTo>
                <a:lnTo>
                  <a:pt x="2942239" y="113136"/>
                </a:lnTo>
                <a:lnTo>
                  <a:pt x="2894022" y="84499"/>
                </a:lnTo>
                <a:lnTo>
                  <a:pt x="2837506" y="58905"/>
                </a:lnTo>
                <a:lnTo>
                  <a:pt x="2774201" y="37050"/>
                </a:lnTo>
                <a:lnTo>
                  <a:pt x="2705615" y="19625"/>
                </a:lnTo>
                <a:lnTo>
                  <a:pt x="2633258" y="7325"/>
                </a:lnTo>
                <a:lnTo>
                  <a:pt x="2558637" y="842"/>
                </a:lnTo>
                <a:lnTo>
                  <a:pt x="2520950" y="0"/>
                </a:lnTo>
                <a:close/>
              </a:path>
            </a:pathLst>
          </a:custGeom>
          <a:solidFill>
            <a:srgbClr val="9E8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92" name="object 9"/>
          <p:cNvSpPr/>
          <p:nvPr/>
        </p:nvSpPr>
        <p:spPr>
          <a:xfrm>
            <a:off x="7239000" y="2278379"/>
            <a:ext cx="3023870" cy="1592580"/>
          </a:xfrm>
          <a:custGeom>
            <a:avLst/>
            <a:gdLst/>
            <a:ahLst/>
            <a:cxnLst/>
            <a:rect l="l" t="t" r="r" b="b"/>
            <a:pathLst>
              <a:path w="3023870" h="1592579">
                <a:moveTo>
                  <a:pt x="501650" y="0"/>
                </a:moveTo>
                <a:lnTo>
                  <a:pt x="426807" y="3313"/>
                </a:lnTo>
                <a:lnTo>
                  <a:pt x="353405" y="12791"/>
                </a:lnTo>
                <a:lnTo>
                  <a:pt x="282959" y="27740"/>
                </a:lnTo>
                <a:lnTo>
                  <a:pt x="216987" y="47467"/>
                </a:lnTo>
                <a:lnTo>
                  <a:pt x="157003" y="71278"/>
                </a:lnTo>
                <a:lnTo>
                  <a:pt x="104526" y="98480"/>
                </a:lnTo>
                <a:lnTo>
                  <a:pt x="61070" y="128380"/>
                </a:lnTo>
                <a:lnTo>
                  <a:pt x="28153" y="160284"/>
                </a:lnTo>
                <a:lnTo>
                  <a:pt x="7291" y="193498"/>
                </a:lnTo>
                <a:lnTo>
                  <a:pt x="0" y="227330"/>
                </a:lnTo>
                <a:lnTo>
                  <a:pt x="0" y="398780"/>
                </a:lnTo>
                <a:lnTo>
                  <a:pt x="0" y="570230"/>
                </a:lnTo>
                <a:lnTo>
                  <a:pt x="0" y="802640"/>
                </a:lnTo>
                <a:lnTo>
                  <a:pt x="0" y="974090"/>
                </a:lnTo>
                <a:lnTo>
                  <a:pt x="0" y="1145540"/>
                </a:lnTo>
                <a:lnTo>
                  <a:pt x="1854" y="1162670"/>
                </a:lnTo>
                <a:lnTo>
                  <a:pt x="28153" y="1213205"/>
                </a:lnTo>
                <a:lnTo>
                  <a:pt x="61070" y="1245323"/>
                </a:lnTo>
                <a:lnTo>
                  <a:pt x="104526" y="1275384"/>
                </a:lnTo>
                <a:lnTo>
                  <a:pt x="157003" y="1302702"/>
                </a:lnTo>
                <a:lnTo>
                  <a:pt x="216987" y="1326591"/>
                </a:lnTo>
                <a:lnTo>
                  <a:pt x="282959" y="1346365"/>
                </a:lnTo>
                <a:lnTo>
                  <a:pt x="353405" y="1361338"/>
                </a:lnTo>
                <a:lnTo>
                  <a:pt x="426807" y="1370825"/>
                </a:lnTo>
                <a:lnTo>
                  <a:pt x="501650" y="1374140"/>
                </a:lnTo>
                <a:lnTo>
                  <a:pt x="281939" y="1592580"/>
                </a:lnTo>
                <a:lnTo>
                  <a:pt x="1256029" y="1374140"/>
                </a:lnTo>
                <a:lnTo>
                  <a:pt x="1767840" y="1374140"/>
                </a:lnTo>
                <a:lnTo>
                  <a:pt x="2145029" y="1374140"/>
                </a:lnTo>
                <a:lnTo>
                  <a:pt x="2520950" y="1374140"/>
                </a:lnTo>
                <a:lnTo>
                  <a:pt x="2558637" y="1373297"/>
                </a:lnTo>
                <a:lnTo>
                  <a:pt x="2633258" y="1366810"/>
                </a:lnTo>
                <a:lnTo>
                  <a:pt x="2705615" y="1354494"/>
                </a:lnTo>
                <a:lnTo>
                  <a:pt x="2774201" y="1337035"/>
                </a:lnTo>
                <a:lnTo>
                  <a:pt x="2837506" y="1315118"/>
                </a:lnTo>
                <a:lnTo>
                  <a:pt x="2894022" y="1289429"/>
                </a:lnTo>
                <a:lnTo>
                  <a:pt x="2942239" y="1260654"/>
                </a:lnTo>
                <a:lnTo>
                  <a:pt x="2980650" y="1229479"/>
                </a:lnTo>
                <a:lnTo>
                  <a:pt x="3007745" y="1196589"/>
                </a:lnTo>
                <a:lnTo>
                  <a:pt x="3023870" y="1145540"/>
                </a:lnTo>
                <a:lnTo>
                  <a:pt x="3023870" y="974090"/>
                </a:lnTo>
                <a:lnTo>
                  <a:pt x="3023870" y="802640"/>
                </a:lnTo>
                <a:lnTo>
                  <a:pt x="3023870" y="570230"/>
                </a:lnTo>
                <a:lnTo>
                  <a:pt x="3023870" y="398780"/>
                </a:lnTo>
                <a:lnTo>
                  <a:pt x="3023870" y="227330"/>
                </a:lnTo>
                <a:lnTo>
                  <a:pt x="3022015" y="210380"/>
                </a:lnTo>
                <a:lnTo>
                  <a:pt x="2995706" y="160284"/>
                </a:lnTo>
                <a:lnTo>
                  <a:pt x="2962765" y="128380"/>
                </a:lnTo>
                <a:lnTo>
                  <a:pt x="2919262" y="98480"/>
                </a:lnTo>
                <a:lnTo>
                  <a:pt x="2866707" y="71278"/>
                </a:lnTo>
                <a:lnTo>
                  <a:pt x="2806608" y="47467"/>
                </a:lnTo>
                <a:lnTo>
                  <a:pt x="2740474" y="27740"/>
                </a:lnTo>
                <a:lnTo>
                  <a:pt x="2669814" y="12791"/>
                </a:lnTo>
                <a:lnTo>
                  <a:pt x="2596136" y="3313"/>
                </a:lnTo>
                <a:lnTo>
                  <a:pt x="2520950" y="0"/>
                </a:lnTo>
                <a:lnTo>
                  <a:pt x="2145029" y="0"/>
                </a:lnTo>
                <a:lnTo>
                  <a:pt x="1767840" y="0"/>
                </a:lnTo>
                <a:lnTo>
                  <a:pt x="1256029" y="0"/>
                </a:lnTo>
                <a:lnTo>
                  <a:pt x="878840" y="0"/>
                </a:lnTo>
                <a:lnTo>
                  <a:pt x="501650" y="0"/>
                </a:lnTo>
                <a:close/>
              </a:path>
            </a:pathLst>
          </a:custGeom>
          <a:ln w="6469">
            <a:solidFill>
              <a:srgbClr val="F4F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93" name="object 10"/>
          <p:cNvSpPr txBox="1"/>
          <p:nvPr/>
        </p:nvSpPr>
        <p:spPr>
          <a:xfrm>
            <a:off x="7454900" y="2454628"/>
            <a:ext cx="259461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Ca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n you i</a:t>
            </a:r>
            <a:r>
              <a:rPr sz="2800" b="1" spc="5" dirty="0">
                <a:solidFill>
                  <a:srgbClr val="F6FFE6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pr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994" name="object 11"/>
          <p:cNvSpPr txBox="1"/>
          <p:nvPr/>
        </p:nvSpPr>
        <p:spPr>
          <a:xfrm>
            <a:off x="7458710" y="2881348"/>
            <a:ext cx="258635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is</a:t>
            </a:r>
            <a:r>
              <a:rPr sz="2800" b="1" spc="5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go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h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 to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995" name="object 12"/>
          <p:cNvSpPr txBox="1"/>
          <p:nvPr/>
        </p:nvSpPr>
        <p:spPr>
          <a:xfrm>
            <a:off x="7451090" y="3308068"/>
            <a:ext cx="259969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use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3</a:t>
            </a:r>
            <a:r>
              <a:rPr sz="2800" b="1" spc="5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oo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y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?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996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7" name="object 2"/>
          <p:cNvSpPr txBox="1"/>
          <p:nvPr/>
        </p:nvSpPr>
        <p:spPr>
          <a:xfrm>
            <a:off x="3787139" y="2019521"/>
            <a:ext cx="447167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H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ppy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u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m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be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rs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998" name="object 3"/>
          <p:cNvSpPr txBox="1"/>
          <p:nvPr/>
        </p:nvSpPr>
        <p:spPr>
          <a:xfrm>
            <a:off x="5189221" y="295373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999" name="object 4"/>
          <p:cNvSpPr/>
          <p:nvPr/>
        </p:nvSpPr>
        <p:spPr>
          <a:xfrm>
            <a:off x="4876800" y="3736340"/>
            <a:ext cx="228600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0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2919730"/>
            <a:r>
              <a:rPr spc="-5" dirty="0"/>
              <a:t>Nes</a:t>
            </a:r>
            <a:r>
              <a:rPr spc="-10" dirty="0"/>
              <a:t>t</a:t>
            </a:r>
            <a:r>
              <a:rPr dirty="0"/>
              <a:t>e</a:t>
            </a:r>
            <a:r>
              <a:rPr spc="-5" dirty="0"/>
              <a:t>d L</a:t>
            </a:r>
            <a:r>
              <a:rPr spc="-10" dirty="0"/>
              <a:t>oo</a:t>
            </a:r>
            <a:r>
              <a:rPr spc="-15" dirty="0"/>
              <a:t>p</a:t>
            </a:r>
            <a:r>
              <a:rPr spc="-5" dirty="0"/>
              <a:t>s</a:t>
            </a:r>
            <a:r>
              <a:rPr dirty="0"/>
              <a:t> –</a:t>
            </a:r>
            <a:r>
              <a:rPr spc="10" dirty="0"/>
              <a:t> </a:t>
            </a:r>
            <a:r>
              <a:rPr spc="-5" dirty="0"/>
              <a:t>E</a:t>
            </a:r>
            <a:r>
              <a:rPr spc="-10" dirty="0"/>
              <a:t>x</a:t>
            </a:r>
            <a:r>
              <a:rPr spc="-5" dirty="0"/>
              <a:t>a</a:t>
            </a:r>
            <a:r>
              <a:rPr spc="-10" dirty="0"/>
              <a:t>m</a:t>
            </a:r>
            <a:r>
              <a:rPr spc="-5" dirty="0"/>
              <a:t>p</a:t>
            </a:r>
            <a:r>
              <a:rPr dirty="0"/>
              <a:t>l</a:t>
            </a:r>
            <a:r>
              <a:rPr spc="-5" dirty="0"/>
              <a:t>es</a:t>
            </a:r>
          </a:p>
        </p:txBody>
      </p:sp>
      <p:sp>
        <p:nvSpPr>
          <p:cNvPr id="1049001" name="object 3"/>
          <p:cNvSpPr txBox="1"/>
          <p:nvPr/>
        </p:nvSpPr>
        <p:spPr>
          <a:xfrm>
            <a:off x="1830071" y="1198920"/>
            <a:ext cx="709040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bi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om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OT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6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/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49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9002" name="object 4"/>
          <p:cNvSpPr/>
          <p:nvPr/>
        </p:nvSpPr>
        <p:spPr>
          <a:xfrm>
            <a:off x="1934209" y="1981200"/>
            <a:ext cx="8352790" cy="3752850"/>
          </a:xfrm>
          <a:custGeom>
            <a:avLst/>
            <a:gdLst/>
            <a:ahLst/>
            <a:cxnLst/>
            <a:rect l="l" t="t" r="r" b="b"/>
            <a:pathLst>
              <a:path w="8352790" h="3752850">
                <a:moveTo>
                  <a:pt x="0" y="0"/>
                </a:moveTo>
                <a:lnTo>
                  <a:pt x="8352790" y="0"/>
                </a:lnTo>
                <a:lnTo>
                  <a:pt x="8352790" y="3752850"/>
                </a:lnTo>
                <a:lnTo>
                  <a:pt x="0" y="375285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03" name="object 5"/>
          <p:cNvSpPr/>
          <p:nvPr/>
        </p:nvSpPr>
        <p:spPr>
          <a:xfrm>
            <a:off x="1934209" y="1981200"/>
            <a:ext cx="8352790" cy="3752850"/>
          </a:xfrm>
          <a:custGeom>
            <a:avLst/>
            <a:gdLst/>
            <a:ahLst/>
            <a:cxnLst/>
            <a:rect l="l" t="t" r="r" b="b"/>
            <a:pathLst>
              <a:path w="8352790" h="3752850">
                <a:moveTo>
                  <a:pt x="4175760" y="3752850"/>
                </a:moveTo>
                <a:lnTo>
                  <a:pt x="0" y="3752850"/>
                </a:lnTo>
                <a:lnTo>
                  <a:pt x="0" y="0"/>
                </a:lnTo>
                <a:lnTo>
                  <a:pt x="8352790" y="0"/>
                </a:lnTo>
                <a:lnTo>
                  <a:pt x="8352790" y="3752850"/>
                </a:lnTo>
                <a:lnTo>
                  <a:pt x="4175760" y="375285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04" name="object 6"/>
          <p:cNvSpPr txBox="1"/>
          <p:nvPr/>
        </p:nvSpPr>
        <p:spPr>
          <a:xfrm>
            <a:off x="2010409" y="2079581"/>
            <a:ext cx="549275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ic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vo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d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a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in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000">
              <a:latin typeface="Consolas"/>
              <a:cs typeface="Consolas"/>
            </a:endParaRPr>
          </a:p>
          <a:p>
            <a:pPr marL="1270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endParaRPr sz="2000">
              <a:latin typeface="Consolas"/>
              <a:cs typeface="Consolas"/>
            </a:endParaRPr>
          </a:p>
          <a:p>
            <a:pPr marL="293370" marR="126619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1,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2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i3,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4,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i5,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6; 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i1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i1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&lt;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4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4;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1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000">
              <a:latin typeface="Consolas"/>
              <a:cs typeface="Consolas"/>
            </a:endParaRPr>
          </a:p>
          <a:p>
            <a:pPr marL="853440" marR="5080" indent="-27940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for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2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i1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i2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4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5;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2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++)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or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3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2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1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3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4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6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i3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+)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049005" name="object 7"/>
          <p:cNvSpPr txBox="1"/>
          <p:nvPr/>
        </p:nvSpPr>
        <p:spPr>
          <a:xfrm>
            <a:off x="2010410" y="3909651"/>
            <a:ext cx="8157209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4145" marR="2108200" indent="-28067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4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3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4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&lt;=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4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7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;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4+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 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(i5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i4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5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&lt;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48;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5+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000">
              <a:latin typeface="Consolas"/>
              <a:cs typeface="Consolas"/>
            </a:endParaRPr>
          </a:p>
          <a:p>
            <a:pPr marL="169545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f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i6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i5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1;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i6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&lt;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=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4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9;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6+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)</a:t>
            </a:r>
            <a:endParaRPr sz="2000">
              <a:latin typeface="Consolas"/>
              <a:cs typeface="Consolas"/>
            </a:endParaRPr>
          </a:p>
          <a:p>
            <a:pPr marL="2255520" marR="5080" indent="-27940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Co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s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le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W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eL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ne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0}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1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{2}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3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{4}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{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5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", 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1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2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3,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4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,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 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5,</a:t>
            </a:r>
            <a:r>
              <a:rPr sz="2000" b="1" spc="10" dirty="0">
                <a:solidFill>
                  <a:srgbClr val="8BF3F1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8BF3F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6);</a:t>
            </a:r>
            <a:endParaRPr sz="2000">
              <a:latin typeface="Consolas"/>
              <a:cs typeface="Consolas"/>
            </a:endParaRPr>
          </a:p>
          <a:p>
            <a:pPr marL="12700"/>
            <a:r>
              <a:rPr sz="2000" b="1" spc="-5" dirty="0">
                <a:solidFill>
                  <a:srgbClr val="8BF3F1"/>
                </a:solidFill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049006" name="object 8"/>
          <p:cNvSpPr/>
          <p:nvPr/>
        </p:nvSpPr>
        <p:spPr>
          <a:xfrm>
            <a:off x="7315200" y="1752600"/>
            <a:ext cx="3023870" cy="2217420"/>
          </a:xfrm>
          <a:custGeom>
            <a:avLst/>
            <a:gdLst/>
            <a:ahLst/>
            <a:cxnLst/>
            <a:rect l="l" t="t" r="r" b="b"/>
            <a:pathLst>
              <a:path w="3023870" h="2217420">
                <a:moveTo>
                  <a:pt x="2520950" y="0"/>
                </a:moveTo>
                <a:lnTo>
                  <a:pt x="502920" y="0"/>
                </a:lnTo>
                <a:lnTo>
                  <a:pt x="465232" y="1096"/>
                </a:lnTo>
                <a:lnTo>
                  <a:pt x="390611" y="9532"/>
                </a:lnTo>
                <a:lnTo>
                  <a:pt x="318254" y="25558"/>
                </a:lnTo>
                <a:lnTo>
                  <a:pt x="249668" y="48290"/>
                </a:lnTo>
                <a:lnTo>
                  <a:pt x="186363" y="76843"/>
                </a:lnTo>
                <a:lnTo>
                  <a:pt x="129847" y="110335"/>
                </a:lnTo>
                <a:lnTo>
                  <a:pt x="81630" y="147880"/>
                </a:lnTo>
                <a:lnTo>
                  <a:pt x="43219" y="188595"/>
                </a:lnTo>
                <a:lnTo>
                  <a:pt x="16124" y="231595"/>
                </a:lnTo>
                <a:lnTo>
                  <a:pt x="1854" y="275998"/>
                </a:lnTo>
                <a:lnTo>
                  <a:pt x="0" y="298450"/>
                </a:lnTo>
                <a:lnTo>
                  <a:pt x="0" y="1501139"/>
                </a:lnTo>
                <a:lnTo>
                  <a:pt x="7292" y="1545948"/>
                </a:lnTo>
                <a:lnTo>
                  <a:pt x="28163" y="1589857"/>
                </a:lnTo>
                <a:lnTo>
                  <a:pt x="61104" y="1631967"/>
                </a:lnTo>
                <a:lnTo>
                  <a:pt x="104607" y="1671380"/>
                </a:lnTo>
                <a:lnTo>
                  <a:pt x="157162" y="1707197"/>
                </a:lnTo>
                <a:lnTo>
                  <a:pt x="217261" y="1738518"/>
                </a:lnTo>
                <a:lnTo>
                  <a:pt x="283395" y="1764444"/>
                </a:lnTo>
                <a:lnTo>
                  <a:pt x="354055" y="1784075"/>
                </a:lnTo>
                <a:lnTo>
                  <a:pt x="427733" y="1796514"/>
                </a:lnTo>
                <a:lnTo>
                  <a:pt x="502920" y="1800860"/>
                </a:lnTo>
                <a:lnTo>
                  <a:pt x="444500" y="2217420"/>
                </a:lnTo>
                <a:lnTo>
                  <a:pt x="1256029" y="1800860"/>
                </a:lnTo>
                <a:lnTo>
                  <a:pt x="2520950" y="1800860"/>
                </a:lnTo>
                <a:lnTo>
                  <a:pt x="2558637" y="1799754"/>
                </a:lnTo>
                <a:lnTo>
                  <a:pt x="2633258" y="1791250"/>
                </a:lnTo>
                <a:lnTo>
                  <a:pt x="2705615" y="1775102"/>
                </a:lnTo>
                <a:lnTo>
                  <a:pt x="2774201" y="1752211"/>
                </a:lnTo>
                <a:lnTo>
                  <a:pt x="2837506" y="1723476"/>
                </a:lnTo>
                <a:lnTo>
                  <a:pt x="2894022" y="1689795"/>
                </a:lnTo>
                <a:lnTo>
                  <a:pt x="2942239" y="1652067"/>
                </a:lnTo>
                <a:lnTo>
                  <a:pt x="2980650" y="1611193"/>
                </a:lnTo>
                <a:lnTo>
                  <a:pt x="3007745" y="1568071"/>
                </a:lnTo>
                <a:lnTo>
                  <a:pt x="3022015" y="1523600"/>
                </a:lnTo>
                <a:lnTo>
                  <a:pt x="3023870" y="1501139"/>
                </a:lnTo>
                <a:lnTo>
                  <a:pt x="3023870" y="298450"/>
                </a:lnTo>
                <a:lnTo>
                  <a:pt x="3016577" y="253677"/>
                </a:lnTo>
                <a:lnTo>
                  <a:pt x="2995706" y="209864"/>
                </a:lnTo>
                <a:lnTo>
                  <a:pt x="2962765" y="167896"/>
                </a:lnTo>
                <a:lnTo>
                  <a:pt x="2919262" y="128656"/>
                </a:lnTo>
                <a:lnTo>
                  <a:pt x="2866707" y="93027"/>
                </a:lnTo>
                <a:lnTo>
                  <a:pt x="2806608" y="61894"/>
                </a:lnTo>
                <a:lnTo>
                  <a:pt x="2740474" y="36141"/>
                </a:lnTo>
                <a:lnTo>
                  <a:pt x="2669814" y="16652"/>
                </a:lnTo>
                <a:lnTo>
                  <a:pt x="2596136" y="4310"/>
                </a:lnTo>
                <a:lnTo>
                  <a:pt x="2558637" y="1096"/>
                </a:lnTo>
                <a:lnTo>
                  <a:pt x="2520950" y="0"/>
                </a:lnTo>
                <a:close/>
              </a:path>
            </a:pathLst>
          </a:custGeom>
          <a:solidFill>
            <a:srgbClr val="9E8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07" name="object 9"/>
          <p:cNvSpPr/>
          <p:nvPr/>
        </p:nvSpPr>
        <p:spPr>
          <a:xfrm>
            <a:off x="7315200" y="1752600"/>
            <a:ext cx="3023870" cy="2217420"/>
          </a:xfrm>
          <a:custGeom>
            <a:avLst/>
            <a:gdLst/>
            <a:ahLst/>
            <a:cxnLst/>
            <a:rect l="l" t="t" r="r" b="b"/>
            <a:pathLst>
              <a:path w="3023870" h="2217420">
                <a:moveTo>
                  <a:pt x="502920" y="0"/>
                </a:moveTo>
                <a:lnTo>
                  <a:pt x="427733" y="4310"/>
                </a:lnTo>
                <a:lnTo>
                  <a:pt x="354055" y="16652"/>
                </a:lnTo>
                <a:lnTo>
                  <a:pt x="283395" y="36141"/>
                </a:lnTo>
                <a:lnTo>
                  <a:pt x="217261" y="61894"/>
                </a:lnTo>
                <a:lnTo>
                  <a:pt x="157162" y="93027"/>
                </a:lnTo>
                <a:lnTo>
                  <a:pt x="104607" y="128656"/>
                </a:lnTo>
                <a:lnTo>
                  <a:pt x="61104" y="167896"/>
                </a:lnTo>
                <a:lnTo>
                  <a:pt x="28163" y="209864"/>
                </a:lnTo>
                <a:lnTo>
                  <a:pt x="7292" y="253677"/>
                </a:lnTo>
                <a:lnTo>
                  <a:pt x="0" y="298450"/>
                </a:lnTo>
                <a:lnTo>
                  <a:pt x="0" y="523239"/>
                </a:lnTo>
                <a:lnTo>
                  <a:pt x="0" y="746760"/>
                </a:lnTo>
                <a:lnTo>
                  <a:pt x="0" y="1051560"/>
                </a:lnTo>
                <a:lnTo>
                  <a:pt x="0" y="1276350"/>
                </a:lnTo>
                <a:lnTo>
                  <a:pt x="0" y="1501139"/>
                </a:lnTo>
                <a:lnTo>
                  <a:pt x="1854" y="1523600"/>
                </a:lnTo>
                <a:lnTo>
                  <a:pt x="16124" y="1568071"/>
                </a:lnTo>
                <a:lnTo>
                  <a:pt x="43219" y="1611193"/>
                </a:lnTo>
                <a:lnTo>
                  <a:pt x="81630" y="1652067"/>
                </a:lnTo>
                <a:lnTo>
                  <a:pt x="129847" y="1689795"/>
                </a:lnTo>
                <a:lnTo>
                  <a:pt x="186363" y="1723476"/>
                </a:lnTo>
                <a:lnTo>
                  <a:pt x="249668" y="1752211"/>
                </a:lnTo>
                <a:lnTo>
                  <a:pt x="318254" y="1775102"/>
                </a:lnTo>
                <a:lnTo>
                  <a:pt x="390611" y="1791250"/>
                </a:lnTo>
                <a:lnTo>
                  <a:pt x="465232" y="1799754"/>
                </a:lnTo>
                <a:lnTo>
                  <a:pt x="502920" y="1800860"/>
                </a:lnTo>
                <a:lnTo>
                  <a:pt x="444500" y="2217420"/>
                </a:lnTo>
                <a:lnTo>
                  <a:pt x="1256029" y="1800860"/>
                </a:lnTo>
                <a:lnTo>
                  <a:pt x="1767840" y="1800860"/>
                </a:lnTo>
                <a:lnTo>
                  <a:pt x="2145029" y="1800860"/>
                </a:lnTo>
                <a:lnTo>
                  <a:pt x="2520950" y="1800860"/>
                </a:lnTo>
                <a:lnTo>
                  <a:pt x="2558637" y="1799754"/>
                </a:lnTo>
                <a:lnTo>
                  <a:pt x="2633258" y="1791250"/>
                </a:lnTo>
                <a:lnTo>
                  <a:pt x="2705615" y="1775102"/>
                </a:lnTo>
                <a:lnTo>
                  <a:pt x="2774201" y="1752211"/>
                </a:lnTo>
                <a:lnTo>
                  <a:pt x="2837506" y="1723476"/>
                </a:lnTo>
                <a:lnTo>
                  <a:pt x="2894022" y="1689795"/>
                </a:lnTo>
                <a:lnTo>
                  <a:pt x="2942239" y="1652067"/>
                </a:lnTo>
                <a:lnTo>
                  <a:pt x="2980650" y="1611193"/>
                </a:lnTo>
                <a:lnTo>
                  <a:pt x="3007745" y="1568071"/>
                </a:lnTo>
                <a:lnTo>
                  <a:pt x="3022015" y="1523600"/>
                </a:lnTo>
                <a:lnTo>
                  <a:pt x="3023870" y="1501139"/>
                </a:lnTo>
                <a:lnTo>
                  <a:pt x="3023870" y="1276350"/>
                </a:lnTo>
                <a:lnTo>
                  <a:pt x="3023870" y="1051560"/>
                </a:lnTo>
                <a:lnTo>
                  <a:pt x="3023870" y="746760"/>
                </a:lnTo>
                <a:lnTo>
                  <a:pt x="3023870" y="523239"/>
                </a:lnTo>
                <a:lnTo>
                  <a:pt x="3023870" y="298450"/>
                </a:lnTo>
                <a:lnTo>
                  <a:pt x="3022015" y="275998"/>
                </a:lnTo>
                <a:lnTo>
                  <a:pt x="3007745" y="231595"/>
                </a:lnTo>
                <a:lnTo>
                  <a:pt x="2980650" y="188595"/>
                </a:lnTo>
                <a:lnTo>
                  <a:pt x="2942239" y="147880"/>
                </a:lnTo>
                <a:lnTo>
                  <a:pt x="2894022" y="110335"/>
                </a:lnTo>
                <a:lnTo>
                  <a:pt x="2837506" y="76843"/>
                </a:lnTo>
                <a:lnTo>
                  <a:pt x="2774201" y="48290"/>
                </a:lnTo>
                <a:lnTo>
                  <a:pt x="2705615" y="25558"/>
                </a:lnTo>
                <a:lnTo>
                  <a:pt x="2633258" y="9532"/>
                </a:lnTo>
                <a:lnTo>
                  <a:pt x="2558637" y="1096"/>
                </a:lnTo>
                <a:lnTo>
                  <a:pt x="2520950" y="0"/>
                </a:lnTo>
                <a:lnTo>
                  <a:pt x="2145029" y="0"/>
                </a:lnTo>
                <a:lnTo>
                  <a:pt x="1767840" y="0"/>
                </a:lnTo>
                <a:lnTo>
                  <a:pt x="1256029" y="0"/>
                </a:lnTo>
                <a:lnTo>
                  <a:pt x="878840" y="0"/>
                </a:lnTo>
                <a:lnTo>
                  <a:pt x="502920" y="0"/>
                </a:lnTo>
                <a:close/>
              </a:path>
            </a:pathLst>
          </a:custGeom>
          <a:ln w="6469">
            <a:solidFill>
              <a:srgbClr val="F4F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08" name="object 10"/>
          <p:cNvSpPr txBox="1"/>
          <p:nvPr/>
        </p:nvSpPr>
        <p:spPr>
          <a:xfrm>
            <a:off x="8110219" y="1944088"/>
            <a:ext cx="14351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Wa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9009" name="object 11"/>
          <p:cNvSpPr txBox="1"/>
          <p:nvPr/>
        </p:nvSpPr>
        <p:spPr>
          <a:xfrm>
            <a:off x="7542529" y="2370807"/>
            <a:ext cx="257048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630" marR="5080" indent="-74930" algn="just"/>
            <a:r>
              <a:rPr sz="2800" b="1" spc="-25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F6FFE6"/>
                </a:solidFill>
                <a:latin typeface="Corbel"/>
                <a:cs typeface="Corbel"/>
              </a:rPr>
              <a:t>x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ion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is 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k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e t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o 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 ti</a:t>
            </a:r>
            <a:r>
              <a:rPr sz="2800" b="1" spc="5" dirty="0">
                <a:solidFill>
                  <a:srgbClr val="F6FFE6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.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9010" name="Slide Number Placeholder 1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1" name="object 2"/>
          <p:cNvSpPr/>
          <p:nvPr/>
        </p:nvSpPr>
        <p:spPr>
          <a:xfrm>
            <a:off x="3486150" y="1060450"/>
            <a:ext cx="5067300" cy="5797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12" name="object 3"/>
          <p:cNvSpPr txBox="1"/>
          <p:nvPr/>
        </p:nvSpPr>
        <p:spPr>
          <a:xfrm>
            <a:off x="4527551" y="4609051"/>
            <a:ext cx="299021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12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114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12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6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/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49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9013" name="object 4"/>
          <p:cNvSpPr txBox="1"/>
          <p:nvPr/>
        </p:nvSpPr>
        <p:spPr>
          <a:xfrm>
            <a:off x="5189221" y="550008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9014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5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6389370"/>
            <a:r>
              <a:rPr spc="-10" dirty="0"/>
              <a:t>S</a:t>
            </a:r>
            <a:r>
              <a:rPr spc="-15" dirty="0"/>
              <a:t>u</a:t>
            </a:r>
            <a:r>
              <a:rPr dirty="0"/>
              <a:t>mm</a:t>
            </a:r>
            <a:r>
              <a:rPr spc="-15" dirty="0"/>
              <a:t>ar</a:t>
            </a:r>
            <a:r>
              <a:rPr spc="-5" dirty="0"/>
              <a:t>y</a:t>
            </a:r>
          </a:p>
        </p:txBody>
      </p:sp>
      <p:sp>
        <p:nvSpPr>
          <p:cNvPr id="1049016" name="object 3"/>
          <p:cNvSpPr txBox="1"/>
          <p:nvPr/>
        </p:nvSpPr>
        <p:spPr>
          <a:xfrm>
            <a:off x="1830070" y="1186220"/>
            <a:ext cx="8211820" cy="525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#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rts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1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w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le</a:t>
            </a:r>
            <a:endParaRPr sz="3000">
              <a:latin typeface="Consolas"/>
              <a:cs typeface="Consolas"/>
            </a:endParaRPr>
          </a:p>
          <a:p>
            <a:pPr marL="642620" lvl="1" indent="-273050">
              <a:spcBef>
                <a:spcPts val="11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-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w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hi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le</a:t>
            </a:r>
            <a:endParaRPr sz="3000">
              <a:latin typeface="Consolas"/>
              <a:cs typeface="Consolas"/>
            </a:endParaRPr>
          </a:p>
          <a:p>
            <a:pPr marL="642620" lvl="1" indent="-273050">
              <a:spcBef>
                <a:spcPts val="12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or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ps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ac</a:t>
            </a:r>
            <a:r>
              <a:rPr sz="3000" b="1" spc="-5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294640" marR="5080" indent="-281940">
              <a:lnSpc>
                <a:spcPct val="101800"/>
              </a:lnSpc>
              <a:spcBef>
                <a:spcPts val="118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Nested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can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to 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eme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endParaRPr sz="3200">
              <a:latin typeface="Corbel"/>
              <a:cs typeface="Corbel"/>
            </a:endParaRPr>
          </a:p>
          <a:p>
            <a:pPr marL="294640" marR="201295" indent="-281940">
              <a:lnSpc>
                <a:spcPct val="101800"/>
              </a:lnSpc>
              <a:spcBef>
                <a:spcPts val="120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on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ue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ak</a:t>
            </a:r>
            <a:r>
              <a:rPr sz="3200" b="1" spc="-109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&amp;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3200" b="1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200" b="1" spc="-5" dirty="0">
                <a:solidFill>
                  <a:srgbClr val="D9ECF1"/>
                </a:solidFill>
                <a:latin typeface="Consolas"/>
                <a:cs typeface="Consolas"/>
              </a:rPr>
              <a:t>to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ntro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ion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9017" name="object 4"/>
          <p:cNvSpPr/>
          <p:nvPr/>
        </p:nvSpPr>
        <p:spPr>
          <a:xfrm>
            <a:off x="7620000" y="2042160"/>
            <a:ext cx="2438400" cy="184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18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9" name="object 2"/>
          <p:cNvSpPr txBox="1"/>
          <p:nvPr/>
        </p:nvSpPr>
        <p:spPr>
          <a:xfrm>
            <a:off x="3542030" y="3125569"/>
            <a:ext cx="495744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0" b="1" spc="-5" dirty="0">
                <a:solidFill>
                  <a:srgbClr val="E7FFC7"/>
                </a:solidFill>
                <a:latin typeface="Corbel"/>
                <a:cs typeface="Corbel"/>
              </a:rPr>
              <a:t>Q</a:t>
            </a:r>
            <a:r>
              <a:rPr sz="8000" b="1" dirty="0">
                <a:solidFill>
                  <a:srgbClr val="E7FFC7"/>
                </a:solidFill>
                <a:latin typeface="Corbel"/>
                <a:cs typeface="Corbel"/>
              </a:rPr>
              <a:t>u</a:t>
            </a:r>
            <a:r>
              <a:rPr sz="8000" b="1" spc="-5" dirty="0">
                <a:solidFill>
                  <a:srgbClr val="E7FFC7"/>
                </a:solidFill>
                <a:latin typeface="Corbel"/>
                <a:cs typeface="Corbel"/>
              </a:rPr>
              <a:t>e</a:t>
            </a:r>
            <a:r>
              <a:rPr sz="8000" b="1" dirty="0">
                <a:solidFill>
                  <a:srgbClr val="E7FFC7"/>
                </a:solidFill>
                <a:latin typeface="Corbel"/>
                <a:cs typeface="Corbel"/>
              </a:rPr>
              <a:t>s</a:t>
            </a:r>
            <a:r>
              <a:rPr sz="8000" b="1" spc="-10" dirty="0">
                <a:solidFill>
                  <a:srgbClr val="E7FFC7"/>
                </a:solidFill>
                <a:latin typeface="Corbel"/>
                <a:cs typeface="Corbel"/>
              </a:rPr>
              <a:t>t</a:t>
            </a:r>
            <a:r>
              <a:rPr sz="8000" b="1" dirty="0">
                <a:solidFill>
                  <a:srgbClr val="E7FFC7"/>
                </a:solidFill>
                <a:latin typeface="Corbel"/>
                <a:cs typeface="Corbel"/>
              </a:rPr>
              <a:t>i</a:t>
            </a:r>
            <a:r>
              <a:rPr sz="8000" b="1" spc="-15" dirty="0">
                <a:solidFill>
                  <a:srgbClr val="E7FFC7"/>
                </a:solidFill>
                <a:latin typeface="Corbel"/>
                <a:cs typeface="Corbel"/>
              </a:rPr>
              <a:t>o</a:t>
            </a:r>
            <a:r>
              <a:rPr sz="8000" b="1" spc="-5" dirty="0">
                <a:solidFill>
                  <a:srgbClr val="E7FFC7"/>
                </a:solidFill>
                <a:latin typeface="Corbel"/>
                <a:cs typeface="Corbel"/>
              </a:rPr>
              <a:t>n</a:t>
            </a:r>
            <a:r>
              <a:rPr sz="8000" b="1" dirty="0">
                <a:solidFill>
                  <a:srgbClr val="E7FFC7"/>
                </a:solidFill>
                <a:latin typeface="Corbel"/>
                <a:cs typeface="Corbel"/>
              </a:rPr>
              <a:t>s?</a:t>
            </a:r>
            <a:endParaRPr sz="8000">
              <a:latin typeface="Corbel"/>
              <a:cs typeface="Corbel"/>
            </a:endParaRPr>
          </a:p>
        </p:txBody>
      </p:sp>
      <p:sp>
        <p:nvSpPr>
          <p:cNvPr id="1049020" name="object 3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915635"/>
          </a:xfrm>
          <a:prstGeom prst="rect">
            <a:avLst/>
          </a:prstGeom>
        </p:spPr>
        <p:txBody>
          <a:bodyPr vert="horz" wrap="square" lIns="0" tIns="297180" rIns="0" bIns="0" rtlCol="0">
            <a:spAutoFit/>
          </a:bodyPr>
          <a:lstStyle/>
          <a:p>
            <a:pPr marL="7193280"/>
            <a:r>
              <a:rPr spc="-5" dirty="0"/>
              <a:t>L</a:t>
            </a:r>
            <a:r>
              <a:rPr spc="-10" dirty="0"/>
              <a:t>oo</a:t>
            </a:r>
            <a:r>
              <a:rPr spc="-15" dirty="0"/>
              <a:t>p</a:t>
            </a:r>
            <a:r>
              <a:rPr spc="-5" dirty="0"/>
              <a:t>s</a:t>
            </a:r>
          </a:p>
        </p:txBody>
      </p:sp>
      <p:sp>
        <p:nvSpPr>
          <p:cNvPr id="1049021" name="object 4"/>
          <p:cNvSpPr/>
          <p:nvPr/>
        </p:nvSpPr>
        <p:spPr>
          <a:xfrm>
            <a:off x="8229601" y="4114800"/>
            <a:ext cx="2207259" cy="2207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22" name="object 5"/>
          <p:cNvSpPr/>
          <p:nvPr/>
        </p:nvSpPr>
        <p:spPr>
          <a:xfrm>
            <a:off x="1828800" y="4644390"/>
            <a:ext cx="1878330" cy="1884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23" name="object 6"/>
          <p:cNvSpPr/>
          <p:nvPr/>
        </p:nvSpPr>
        <p:spPr>
          <a:xfrm>
            <a:off x="4267201" y="3505200"/>
            <a:ext cx="3237229" cy="3237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24" name="object 7"/>
          <p:cNvSpPr/>
          <p:nvPr/>
        </p:nvSpPr>
        <p:spPr>
          <a:xfrm>
            <a:off x="3139439" y="842010"/>
            <a:ext cx="5778500" cy="19570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25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6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6489700"/>
            <a:r>
              <a:rPr spc="-5" dirty="0"/>
              <a:t>E</a:t>
            </a:r>
            <a:r>
              <a:rPr spc="5" dirty="0"/>
              <a:t>x</a:t>
            </a:r>
            <a:r>
              <a:rPr spc="-5" dirty="0"/>
              <a:t>e</a:t>
            </a:r>
            <a:r>
              <a:rPr spc="-15" dirty="0"/>
              <a:t>r</a:t>
            </a:r>
            <a:r>
              <a:rPr spc="-10" dirty="0"/>
              <a:t>c</a:t>
            </a:r>
            <a:r>
              <a:rPr dirty="0"/>
              <a:t>i</a:t>
            </a:r>
            <a:r>
              <a:rPr spc="-10" dirty="0"/>
              <a:t>s</a:t>
            </a:r>
            <a:r>
              <a:rPr spc="-5" dirty="0"/>
              <a:t>es</a:t>
            </a:r>
          </a:p>
        </p:txBody>
      </p:sp>
      <p:sp>
        <p:nvSpPr>
          <p:cNvPr id="1049027" name="object 3"/>
          <p:cNvSpPr txBox="1"/>
          <p:nvPr/>
        </p:nvSpPr>
        <p:spPr>
          <a:xfrm>
            <a:off x="838200" y="957298"/>
            <a:ext cx="10210800" cy="49952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740" marR="5080" indent="-447040">
              <a:lnSpc>
                <a:spcPct val="102099"/>
              </a:lnSpc>
              <a:buClr>
                <a:srgbClr val="000000"/>
              </a:buClr>
              <a:buAutoNum type="arabicPeriod"/>
              <a:tabLst>
                <a:tab pos="45974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1 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459740" marR="5080" indent="-447040">
              <a:lnSpc>
                <a:spcPct val="101899"/>
              </a:lnSpc>
              <a:spcBef>
                <a:spcPts val="1185"/>
              </a:spcBef>
              <a:buClr>
                <a:srgbClr val="000000"/>
              </a:buClr>
              <a:buAutoNum type="arabicPeriod"/>
              <a:tabLst>
                <a:tab pos="45974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1 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N,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d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ib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3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ti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459740" marR="528955" indent="-447040">
              <a:lnSpc>
                <a:spcPct val="101899"/>
              </a:lnSpc>
              <a:spcBef>
                <a:spcPts val="1185"/>
              </a:spcBef>
              <a:buClr>
                <a:srgbClr val="000000"/>
              </a:buClr>
              <a:buAutoNum type="arabicPeriod"/>
              <a:tabLst>
                <a:tab pos="45974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ea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a 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nt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 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tu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 of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459740" marR="259715" indent="-447040">
              <a:lnSpc>
                <a:spcPct val="102099"/>
              </a:lnSpc>
              <a:spcBef>
                <a:spcPts val="1180"/>
              </a:spcBef>
              <a:buClr>
                <a:srgbClr val="000000"/>
              </a:buClr>
              <a:buAutoNum type="arabicPeriod"/>
              <a:tabLst>
                <a:tab pos="45974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!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/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!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(1&lt;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&lt;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459740" marR="244475" indent="-447040">
              <a:lnSpc>
                <a:spcPct val="101800"/>
              </a:lnSpc>
              <a:spcBef>
                <a:spcPts val="1190"/>
              </a:spcBef>
              <a:buClr>
                <a:srgbClr val="000000"/>
              </a:buClr>
              <a:buAutoNum type="arabicPeriod"/>
              <a:tabLst>
                <a:tab pos="45974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!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*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!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/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!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or g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&lt;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&lt;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9028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9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5820410"/>
            <a:r>
              <a:rPr spc="-5" dirty="0"/>
              <a:t>E</a:t>
            </a:r>
            <a:r>
              <a:rPr spc="5" dirty="0"/>
              <a:t>x</a:t>
            </a:r>
            <a:r>
              <a:rPr spc="-5" dirty="0"/>
              <a:t>e</a:t>
            </a:r>
            <a:r>
              <a:rPr spc="-15" dirty="0"/>
              <a:t>r</a:t>
            </a:r>
            <a:r>
              <a:rPr dirty="0"/>
              <a:t>c</a:t>
            </a:r>
            <a:r>
              <a:rPr spc="-10" dirty="0"/>
              <a:t>is</a:t>
            </a:r>
            <a:r>
              <a:rPr dirty="0"/>
              <a:t>e</a:t>
            </a:r>
            <a:r>
              <a:rPr spc="-5" dirty="0"/>
              <a:t>s</a:t>
            </a:r>
            <a:r>
              <a:rPr dirty="0"/>
              <a:t> </a:t>
            </a:r>
            <a:r>
              <a:rPr spc="-10" dirty="0"/>
              <a:t>(2</a:t>
            </a:r>
            <a:r>
              <a:rPr spc="-5" dirty="0"/>
              <a:t>)</a:t>
            </a:r>
          </a:p>
        </p:txBody>
      </p:sp>
      <p:sp>
        <p:nvSpPr>
          <p:cNvPr id="1049030" name="object 3"/>
          <p:cNvSpPr txBox="1"/>
          <p:nvPr/>
        </p:nvSpPr>
        <p:spPr>
          <a:xfrm>
            <a:off x="609600" y="1036037"/>
            <a:ext cx="10668000" cy="5251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740" marR="776605" indent="-447040">
              <a:lnSpc>
                <a:spcPct val="101800"/>
              </a:lnSpc>
              <a:buClr>
                <a:srgbClr val="000000"/>
              </a:buClr>
              <a:buAutoNum type="arabicPeriod"/>
              <a:tabLst>
                <a:tab pos="45974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,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N</a:t>
            </a:r>
            <a:r>
              <a:rPr sz="2800" b="1" spc="-96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X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late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 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endParaRPr sz="2800" dirty="0">
              <a:latin typeface="Corbel"/>
              <a:cs typeface="Corbel"/>
            </a:endParaRPr>
          </a:p>
          <a:p>
            <a:pPr marL="459105">
              <a:lnSpc>
                <a:spcPts val="3320"/>
              </a:lnSpc>
              <a:tabLst>
                <a:tab pos="4473575" algn="l"/>
              </a:tabLst>
            </a:pP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S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=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1</a:t>
            </a:r>
            <a:r>
              <a:rPr sz="2800" b="1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+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1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!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/X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+</a:t>
            </a:r>
            <a:r>
              <a:rPr sz="28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2!</a:t>
            </a:r>
            <a:r>
              <a:rPr sz="2800" b="1" spc="-20" dirty="0">
                <a:solidFill>
                  <a:srgbClr val="EAFFD1"/>
                </a:solidFill>
                <a:latin typeface="Consolas"/>
                <a:cs typeface="Consolas"/>
              </a:rPr>
              <a:t>/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X</a:t>
            </a:r>
            <a:r>
              <a:rPr sz="2400" b="1" spc="15" baseline="29513" dirty="0">
                <a:solidFill>
                  <a:srgbClr val="EAFFD1"/>
                </a:solidFill>
                <a:latin typeface="Consolas"/>
                <a:cs typeface="Consolas"/>
              </a:rPr>
              <a:t>2</a:t>
            </a:r>
            <a:r>
              <a:rPr sz="2400" b="1" baseline="29513" dirty="0">
                <a:solidFill>
                  <a:srgbClr val="EAFFD1"/>
                </a:solidFill>
                <a:latin typeface="Consolas"/>
                <a:cs typeface="Consolas"/>
              </a:rPr>
              <a:t>	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+</a:t>
            </a:r>
            <a:r>
              <a:rPr sz="28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…</a:t>
            </a:r>
            <a:r>
              <a:rPr sz="2800" b="1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+</a:t>
            </a:r>
            <a:r>
              <a:rPr sz="28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nsolas"/>
                <a:cs typeface="Consolas"/>
              </a:rPr>
              <a:t>!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/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X</a:t>
            </a:r>
            <a:r>
              <a:rPr sz="2400" b="1" spc="15" baseline="29513" dirty="0">
                <a:solidFill>
                  <a:srgbClr val="EAFFD1"/>
                </a:solidFill>
                <a:latin typeface="Consolas"/>
                <a:cs typeface="Consolas"/>
              </a:rPr>
              <a:t>N</a:t>
            </a:r>
            <a:endParaRPr sz="2400" baseline="29513" dirty="0">
              <a:latin typeface="Consolas"/>
              <a:cs typeface="Consolas"/>
            </a:endParaRPr>
          </a:p>
          <a:p>
            <a:pPr marL="459740" marR="5080" indent="-447040">
              <a:lnSpc>
                <a:spcPct val="101800"/>
              </a:lnSpc>
              <a:spcBef>
                <a:spcPts val="1140"/>
              </a:spcBef>
              <a:buClr>
                <a:srgbClr val="000000"/>
              </a:buClr>
              <a:buAutoNum type="arabicPeriod" startAt="2"/>
              <a:tabLst>
                <a:tab pos="45974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ea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 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and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ate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 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embe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0,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3, 5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8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3,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21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4, 55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89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23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3,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…</a:t>
            </a:r>
            <a:endParaRPr sz="2800" dirty="0">
              <a:latin typeface="Corbel"/>
              <a:cs typeface="Corbel"/>
            </a:endParaRPr>
          </a:p>
          <a:p>
            <a:pPr marL="459105" marR="163830" indent="-447040">
              <a:lnSpc>
                <a:spcPct val="101800"/>
              </a:lnSpc>
              <a:spcBef>
                <a:spcPts val="1200"/>
              </a:spcBef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 s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qu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(e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) is 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ev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459105" marR="56515" indent="-447040">
              <a:lnSpc>
                <a:spcPct val="101800"/>
              </a:lnSpc>
              <a:spcBef>
                <a:spcPts val="1200"/>
              </a:spcBef>
              <a:tabLst>
                <a:tab pos="459105" algn="l"/>
              </a:tabLst>
            </a:pPr>
            <a:r>
              <a:rPr sz="1950" b="1" dirty="0">
                <a:solidFill>
                  <a:srgbClr val="B4DAE4"/>
                </a:solidFill>
                <a:latin typeface="Corbel"/>
                <a:cs typeface="Corbel"/>
              </a:rPr>
              <a:t>4.	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eate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 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sor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(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D)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g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dea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 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Inte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t)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9031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2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5826760"/>
            <a:r>
              <a:rPr spc="-20" dirty="0"/>
              <a:t>E</a:t>
            </a:r>
            <a:r>
              <a:rPr spc="5" dirty="0"/>
              <a:t>x</a:t>
            </a:r>
            <a:r>
              <a:rPr dirty="0"/>
              <a:t>e</a:t>
            </a:r>
            <a:r>
              <a:rPr spc="-15" dirty="0"/>
              <a:t>r</a:t>
            </a:r>
            <a:r>
              <a:rPr spc="-10" dirty="0"/>
              <a:t>c</a:t>
            </a:r>
            <a:r>
              <a:rPr dirty="0"/>
              <a:t>i</a:t>
            </a:r>
            <a:r>
              <a:rPr spc="-10" dirty="0"/>
              <a:t>s</a:t>
            </a:r>
            <a:r>
              <a:rPr spc="-5" dirty="0"/>
              <a:t>es</a:t>
            </a:r>
            <a:r>
              <a:rPr dirty="0"/>
              <a:t> (</a:t>
            </a:r>
            <a:r>
              <a:rPr spc="-20" dirty="0"/>
              <a:t>3</a:t>
            </a:r>
            <a:r>
              <a:rPr spc="-5" dirty="0"/>
              <a:t>)</a:t>
            </a:r>
          </a:p>
        </p:txBody>
      </p:sp>
      <p:sp>
        <p:nvSpPr>
          <p:cNvPr id="1049033" name="object 3"/>
          <p:cNvSpPr txBox="1"/>
          <p:nvPr/>
        </p:nvSpPr>
        <p:spPr>
          <a:xfrm>
            <a:off x="762001" y="1187168"/>
            <a:ext cx="10210800" cy="863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4355" marR="5080" indent="-542290">
              <a:lnSpc>
                <a:spcPct val="102099"/>
              </a:lnSpc>
              <a:tabLst>
                <a:tab pos="554355" algn="l"/>
              </a:tabLst>
            </a:pPr>
            <a:r>
              <a:rPr sz="1950" b="1" dirty="0">
                <a:solidFill>
                  <a:srgbClr val="B4DAE4"/>
                </a:solidFill>
                <a:latin typeface="Corbel"/>
                <a:cs typeface="Corbel"/>
              </a:rPr>
              <a:t>1.	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 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nat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ata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lan 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mbe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y 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a: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9034" name="object 4"/>
          <p:cNvSpPr txBox="1"/>
          <p:nvPr/>
        </p:nvSpPr>
        <p:spPr>
          <a:xfrm>
            <a:off x="762000" y="3369028"/>
            <a:ext cx="10210800" cy="2775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4355" marR="1194435">
              <a:lnSpc>
                <a:spcPct val="101800"/>
              </a:lnSpc>
            </a:pP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400" b="1" baseline="29513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400" b="1" spc="15" baseline="29513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400" b="1" baseline="29513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400" b="1" spc="-120" baseline="29513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ata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 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mbe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b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554355" marR="5080" indent="-542290">
              <a:lnSpc>
                <a:spcPct val="101800"/>
              </a:lnSpc>
              <a:spcBef>
                <a:spcPts val="1200"/>
              </a:spcBef>
              <a:tabLst>
                <a:tab pos="554355" algn="l"/>
              </a:tabLst>
            </a:pPr>
            <a:r>
              <a:rPr sz="1950" b="1" spc="5" dirty="0">
                <a:solidFill>
                  <a:srgbClr val="B4DAE4"/>
                </a:solidFill>
                <a:latin typeface="Corbel"/>
                <a:cs typeface="Corbel"/>
              </a:rPr>
              <a:t>5</a:t>
            </a:r>
            <a:r>
              <a:rPr sz="1950" b="1" dirty="0">
                <a:solidFill>
                  <a:srgbClr val="B4DAE4"/>
                </a:solidFill>
                <a:latin typeface="Corbel"/>
                <a:cs typeface="Corbel"/>
              </a:rPr>
              <a:t>.	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ha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ssib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 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tanda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de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ck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j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 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sh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2800" b="1" spc="-5" dirty="0">
                <a:solidFill>
                  <a:srgbClr val="D9ECF1"/>
                </a:solidFill>
                <a:latin typeface="Consolas"/>
                <a:cs typeface="Consolas"/>
              </a:rPr>
              <a:t>or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ps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w</a:t>
            </a:r>
            <a:r>
              <a:rPr sz="2800" b="1" spc="-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5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2800" b="1" spc="-5" dirty="0">
                <a:solidFill>
                  <a:srgbClr val="D9ECF1"/>
                </a:solidFill>
                <a:latin typeface="Consolas"/>
                <a:cs typeface="Consolas"/>
              </a:rPr>
              <a:t>-c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2800" b="1" spc="-5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2800" b="1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9035" name="object 5"/>
          <p:cNvSpPr/>
          <p:nvPr/>
        </p:nvSpPr>
        <p:spPr>
          <a:xfrm>
            <a:off x="2590801" y="2188210"/>
            <a:ext cx="7090409" cy="1097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03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2401570"/>
            <a:r>
              <a:rPr spc="-10" dirty="0"/>
              <a:t>W</a:t>
            </a:r>
            <a:r>
              <a:rPr spc="-15" dirty="0"/>
              <a:t>h</a:t>
            </a:r>
            <a:r>
              <a:rPr dirty="0"/>
              <a:t>il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20" dirty="0"/>
              <a:t>L</a:t>
            </a:r>
            <a:r>
              <a:rPr spc="-10" dirty="0"/>
              <a:t>oo</a:t>
            </a:r>
            <a:r>
              <a:rPr spc="-5" dirty="0"/>
              <a:t>p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Ho</a:t>
            </a:r>
            <a:r>
              <a:rPr dirty="0"/>
              <a:t>w </a:t>
            </a:r>
            <a:r>
              <a:rPr spc="-5" dirty="0"/>
              <a:t>I</a:t>
            </a:r>
            <a:r>
              <a:rPr dirty="0"/>
              <a:t>t</a:t>
            </a:r>
            <a:r>
              <a:rPr spc="5" dirty="0"/>
              <a:t> </a:t>
            </a:r>
            <a:r>
              <a:rPr spc="-10" dirty="0"/>
              <a:t>Wo</a:t>
            </a:r>
            <a:r>
              <a:rPr spc="-15" dirty="0"/>
              <a:t>r</a:t>
            </a:r>
            <a:r>
              <a:rPr spc="-5" dirty="0"/>
              <a:t>ks?</a:t>
            </a:r>
          </a:p>
        </p:txBody>
      </p:sp>
      <p:sp>
        <p:nvSpPr>
          <p:cNvPr id="1048623" name="object 3"/>
          <p:cNvSpPr/>
          <p:nvPr/>
        </p:nvSpPr>
        <p:spPr>
          <a:xfrm>
            <a:off x="3765550" y="2627630"/>
            <a:ext cx="3888740" cy="1029969"/>
          </a:xfrm>
          <a:custGeom>
            <a:avLst/>
            <a:gdLst/>
            <a:ahLst/>
            <a:cxnLst/>
            <a:rect l="l" t="t" r="r" b="b"/>
            <a:pathLst>
              <a:path w="3888740" h="1029970">
                <a:moveTo>
                  <a:pt x="1944370" y="0"/>
                </a:moveTo>
                <a:lnTo>
                  <a:pt x="0" y="514350"/>
                </a:lnTo>
                <a:lnTo>
                  <a:pt x="1944370" y="1029970"/>
                </a:lnTo>
                <a:lnTo>
                  <a:pt x="3888740" y="514350"/>
                </a:lnTo>
                <a:lnTo>
                  <a:pt x="194437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4" name="object 4"/>
          <p:cNvSpPr/>
          <p:nvPr/>
        </p:nvSpPr>
        <p:spPr>
          <a:xfrm>
            <a:off x="3765550" y="2627630"/>
            <a:ext cx="3888740" cy="1029969"/>
          </a:xfrm>
          <a:custGeom>
            <a:avLst/>
            <a:gdLst/>
            <a:ahLst/>
            <a:cxnLst/>
            <a:rect l="l" t="t" r="r" b="b"/>
            <a:pathLst>
              <a:path w="3888740" h="1029970">
                <a:moveTo>
                  <a:pt x="0" y="514350"/>
                </a:moveTo>
                <a:lnTo>
                  <a:pt x="1944370" y="0"/>
                </a:lnTo>
                <a:lnTo>
                  <a:pt x="3888740" y="514350"/>
                </a:lnTo>
                <a:lnTo>
                  <a:pt x="1944370" y="1029970"/>
                </a:lnTo>
                <a:lnTo>
                  <a:pt x="0" y="51435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5" name="object 5"/>
          <p:cNvSpPr/>
          <p:nvPr/>
        </p:nvSpPr>
        <p:spPr>
          <a:xfrm>
            <a:off x="5645150" y="4011929"/>
            <a:ext cx="127000" cy="128270"/>
          </a:xfrm>
          <a:custGeom>
            <a:avLst/>
            <a:gdLst/>
            <a:ahLst/>
            <a:cxnLst/>
            <a:rect l="l" t="t" r="r" b="b"/>
            <a:pathLst>
              <a:path w="127000" h="128270">
                <a:moveTo>
                  <a:pt x="127000" y="0"/>
                </a:moveTo>
                <a:lnTo>
                  <a:pt x="0" y="0"/>
                </a:lnTo>
                <a:lnTo>
                  <a:pt x="63500" y="128270"/>
                </a:lnTo>
                <a:lnTo>
                  <a:pt x="1270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6" name="object 6"/>
          <p:cNvSpPr/>
          <p:nvPr/>
        </p:nvSpPr>
        <p:spPr>
          <a:xfrm>
            <a:off x="5708650" y="3657600"/>
            <a:ext cx="0" cy="379730"/>
          </a:xfrm>
          <a:custGeom>
            <a:avLst/>
            <a:gdLst/>
            <a:ahLst/>
            <a:cxnLst/>
            <a:rect l="l" t="t" r="r" b="b"/>
            <a:pathLst>
              <a:path h="379729">
                <a:moveTo>
                  <a:pt x="0" y="0"/>
                </a:moveTo>
                <a:lnTo>
                  <a:pt x="0" y="379730"/>
                </a:lnTo>
              </a:path>
            </a:pathLst>
          </a:custGeom>
          <a:ln w="254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7" name="object 7"/>
          <p:cNvSpPr/>
          <p:nvPr/>
        </p:nvSpPr>
        <p:spPr>
          <a:xfrm>
            <a:off x="4413250" y="4140200"/>
            <a:ext cx="2519680" cy="718820"/>
          </a:xfrm>
          <a:custGeom>
            <a:avLst/>
            <a:gdLst/>
            <a:ahLst/>
            <a:cxnLst/>
            <a:rect l="l" t="t" r="r" b="b"/>
            <a:pathLst>
              <a:path w="2519679" h="718820">
                <a:moveTo>
                  <a:pt x="0" y="0"/>
                </a:moveTo>
                <a:lnTo>
                  <a:pt x="2519679" y="0"/>
                </a:lnTo>
                <a:lnTo>
                  <a:pt x="2519679" y="718819"/>
                </a:lnTo>
                <a:lnTo>
                  <a:pt x="0" y="718819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8" name="object 8"/>
          <p:cNvSpPr/>
          <p:nvPr/>
        </p:nvSpPr>
        <p:spPr>
          <a:xfrm>
            <a:off x="4413250" y="4140200"/>
            <a:ext cx="2519680" cy="718820"/>
          </a:xfrm>
          <a:custGeom>
            <a:avLst/>
            <a:gdLst/>
            <a:ahLst/>
            <a:cxnLst/>
            <a:rect l="l" t="t" r="r" b="b"/>
            <a:pathLst>
              <a:path w="2519679" h="718820">
                <a:moveTo>
                  <a:pt x="0" y="0"/>
                </a:moveTo>
                <a:lnTo>
                  <a:pt x="2519679" y="0"/>
                </a:lnTo>
                <a:lnTo>
                  <a:pt x="2519679" y="718819"/>
                </a:lnTo>
                <a:lnTo>
                  <a:pt x="0" y="718819"/>
                </a:lnTo>
                <a:lnTo>
                  <a:pt x="0" y="0"/>
                </a:lnTo>
                <a:close/>
              </a:path>
            </a:pathLst>
          </a:custGeom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9" name="object 9"/>
          <p:cNvSpPr txBox="1"/>
          <p:nvPr/>
        </p:nvSpPr>
        <p:spPr>
          <a:xfrm>
            <a:off x="4944109" y="3730493"/>
            <a:ext cx="1455420" cy="1007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92710"/>
            <a:r>
              <a:rPr sz="2200" b="1" spc="-1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200" b="1" spc="-5" dirty="0">
                <a:solidFill>
                  <a:srgbClr val="EAFFD1"/>
                </a:solidFill>
                <a:latin typeface="Corbel"/>
                <a:cs typeface="Corbel"/>
              </a:rPr>
              <a:t>rue</a:t>
            </a:r>
            <a:endParaRPr sz="2200" dirty="0">
              <a:latin typeface="Corbel"/>
              <a:cs typeface="Corbel"/>
            </a:endParaRPr>
          </a:p>
          <a:p>
            <a:pPr>
              <a:spcBef>
                <a:spcPts val="22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2700"/>
            <a:r>
              <a:rPr sz="2500" b="1" spc="-5" dirty="0">
                <a:solidFill>
                  <a:schemeClr val="bg1"/>
                </a:solidFill>
                <a:latin typeface="Corbel"/>
                <a:cs typeface="Corbel"/>
              </a:rPr>
              <a:t>s</a:t>
            </a:r>
            <a:r>
              <a:rPr sz="2500" b="1" dirty="0">
                <a:solidFill>
                  <a:schemeClr val="bg1"/>
                </a:solidFill>
                <a:latin typeface="Corbel"/>
                <a:cs typeface="Corbel"/>
              </a:rPr>
              <a:t>t</a:t>
            </a:r>
            <a:r>
              <a:rPr sz="2500" b="1" spc="-15" dirty="0">
                <a:solidFill>
                  <a:schemeClr val="bg1"/>
                </a:solidFill>
                <a:latin typeface="Corbel"/>
                <a:cs typeface="Corbel"/>
              </a:rPr>
              <a:t>a</a:t>
            </a:r>
            <a:r>
              <a:rPr sz="2500" b="1" dirty="0">
                <a:solidFill>
                  <a:schemeClr val="bg1"/>
                </a:solidFill>
                <a:latin typeface="Corbel"/>
                <a:cs typeface="Corbel"/>
              </a:rPr>
              <a:t>t</a:t>
            </a:r>
            <a:r>
              <a:rPr sz="2500" b="1" spc="-10" dirty="0">
                <a:solidFill>
                  <a:schemeClr val="bg1"/>
                </a:solidFill>
                <a:latin typeface="Corbel"/>
                <a:cs typeface="Corbel"/>
              </a:rPr>
              <a:t>eme</a:t>
            </a:r>
            <a:r>
              <a:rPr sz="2500" b="1" spc="-15" dirty="0">
                <a:solidFill>
                  <a:schemeClr val="bg1"/>
                </a:solidFill>
                <a:latin typeface="Corbel"/>
                <a:cs typeface="Corbel"/>
              </a:rPr>
              <a:t>n</a:t>
            </a:r>
            <a:r>
              <a:rPr sz="2500" b="1" dirty="0">
                <a:solidFill>
                  <a:schemeClr val="bg1"/>
                </a:solidFill>
                <a:latin typeface="Corbel"/>
                <a:cs typeface="Corbel"/>
              </a:rPr>
              <a:t>t</a:t>
            </a:r>
            <a:endParaRPr sz="25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048630" name="object 10"/>
          <p:cNvSpPr txBox="1"/>
          <p:nvPr/>
        </p:nvSpPr>
        <p:spPr>
          <a:xfrm>
            <a:off x="5048250" y="2992231"/>
            <a:ext cx="132334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500" b="1" spc="-10" dirty="0">
                <a:solidFill>
                  <a:schemeClr val="bg1"/>
                </a:solidFill>
                <a:latin typeface="Corbel"/>
                <a:cs typeface="Corbel"/>
              </a:rPr>
              <a:t>co</a:t>
            </a:r>
            <a:r>
              <a:rPr sz="2500" b="1" spc="-15" dirty="0">
                <a:solidFill>
                  <a:schemeClr val="bg1"/>
                </a:solidFill>
                <a:latin typeface="Corbel"/>
                <a:cs typeface="Corbel"/>
              </a:rPr>
              <a:t>n</a:t>
            </a:r>
            <a:r>
              <a:rPr sz="2500" b="1" dirty="0">
                <a:solidFill>
                  <a:schemeClr val="bg1"/>
                </a:solidFill>
                <a:latin typeface="Corbel"/>
                <a:cs typeface="Corbel"/>
              </a:rPr>
              <a:t>d</a:t>
            </a:r>
            <a:r>
              <a:rPr sz="2500" b="1" spc="-5" dirty="0">
                <a:solidFill>
                  <a:schemeClr val="bg1"/>
                </a:solidFill>
                <a:latin typeface="Corbel"/>
                <a:cs typeface="Corbel"/>
              </a:rPr>
              <a:t>it</a:t>
            </a:r>
            <a:r>
              <a:rPr sz="2500" b="1" spc="-10" dirty="0">
                <a:solidFill>
                  <a:schemeClr val="bg1"/>
                </a:solidFill>
                <a:latin typeface="Corbel"/>
                <a:cs typeface="Corbel"/>
              </a:rPr>
              <a:t>io</a:t>
            </a:r>
            <a:r>
              <a:rPr sz="2500" b="1" spc="-5" dirty="0">
                <a:solidFill>
                  <a:schemeClr val="bg1"/>
                </a:solidFill>
                <a:latin typeface="Corbel"/>
                <a:cs typeface="Corbel"/>
              </a:rPr>
              <a:t>n</a:t>
            </a:r>
            <a:endParaRPr sz="25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048631" name="object 11"/>
          <p:cNvSpPr/>
          <p:nvPr/>
        </p:nvSpPr>
        <p:spPr>
          <a:xfrm>
            <a:off x="5645150" y="5281929"/>
            <a:ext cx="127000" cy="128270"/>
          </a:xfrm>
          <a:custGeom>
            <a:avLst/>
            <a:gdLst/>
            <a:ahLst/>
            <a:cxnLst/>
            <a:rect l="l" t="t" r="r" b="b"/>
            <a:pathLst>
              <a:path w="127000" h="128270">
                <a:moveTo>
                  <a:pt x="127000" y="0"/>
                </a:moveTo>
                <a:lnTo>
                  <a:pt x="0" y="0"/>
                </a:lnTo>
                <a:lnTo>
                  <a:pt x="63500" y="128270"/>
                </a:lnTo>
                <a:lnTo>
                  <a:pt x="1270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32" name="object 12"/>
          <p:cNvSpPr/>
          <p:nvPr/>
        </p:nvSpPr>
        <p:spPr>
          <a:xfrm>
            <a:off x="5708650" y="4859021"/>
            <a:ext cx="0" cy="448309"/>
          </a:xfrm>
          <a:custGeom>
            <a:avLst/>
            <a:gdLst/>
            <a:ahLst/>
            <a:cxnLst/>
            <a:rect l="l" t="t" r="r" b="b"/>
            <a:pathLst>
              <a:path h="448310">
                <a:moveTo>
                  <a:pt x="0" y="0"/>
                </a:moveTo>
                <a:lnTo>
                  <a:pt x="0" y="448309"/>
                </a:lnTo>
              </a:path>
            </a:pathLst>
          </a:custGeom>
          <a:ln w="254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33" name="object 13"/>
          <p:cNvSpPr/>
          <p:nvPr/>
        </p:nvSpPr>
        <p:spPr>
          <a:xfrm>
            <a:off x="5706109" y="5001259"/>
            <a:ext cx="128270" cy="128270"/>
          </a:xfrm>
          <a:custGeom>
            <a:avLst/>
            <a:gdLst/>
            <a:ahLst/>
            <a:cxnLst/>
            <a:rect l="l" t="t" r="r" b="b"/>
            <a:pathLst>
              <a:path w="128270" h="128270">
                <a:moveTo>
                  <a:pt x="128269" y="0"/>
                </a:moveTo>
                <a:lnTo>
                  <a:pt x="0" y="63500"/>
                </a:lnTo>
                <a:lnTo>
                  <a:pt x="128269" y="128269"/>
                </a:lnTo>
                <a:lnTo>
                  <a:pt x="128269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34" name="object 14"/>
          <p:cNvSpPr/>
          <p:nvPr/>
        </p:nvSpPr>
        <p:spPr>
          <a:xfrm>
            <a:off x="5808979" y="5064759"/>
            <a:ext cx="2576830" cy="0"/>
          </a:xfrm>
          <a:custGeom>
            <a:avLst/>
            <a:gdLst/>
            <a:ahLst/>
            <a:cxnLst/>
            <a:rect l="l" t="t" r="r" b="b"/>
            <a:pathLst>
              <a:path w="2576829">
                <a:moveTo>
                  <a:pt x="0" y="0"/>
                </a:moveTo>
                <a:lnTo>
                  <a:pt x="2576829" y="0"/>
                </a:lnTo>
              </a:path>
            </a:pathLst>
          </a:custGeom>
          <a:ln w="254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35" name="object 15"/>
          <p:cNvSpPr/>
          <p:nvPr/>
        </p:nvSpPr>
        <p:spPr>
          <a:xfrm>
            <a:off x="7594600" y="3143250"/>
            <a:ext cx="792480" cy="0"/>
          </a:xfrm>
          <a:custGeom>
            <a:avLst/>
            <a:gdLst/>
            <a:ahLst/>
            <a:cxnLst/>
            <a:rect l="l" t="t" r="r" b="b"/>
            <a:pathLst>
              <a:path w="792479">
                <a:moveTo>
                  <a:pt x="0" y="0"/>
                </a:moveTo>
                <a:lnTo>
                  <a:pt x="792479" y="0"/>
                </a:lnTo>
              </a:path>
            </a:pathLst>
          </a:custGeom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36" name="object 16"/>
          <p:cNvSpPr txBox="1"/>
          <p:nvPr/>
        </p:nvSpPr>
        <p:spPr>
          <a:xfrm>
            <a:off x="7730490" y="2833873"/>
            <a:ext cx="59182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2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200" b="1" spc="-10" dirty="0">
                <a:solidFill>
                  <a:srgbClr val="EAFFD1"/>
                </a:solidFill>
                <a:latin typeface="Corbel"/>
                <a:cs typeface="Corbel"/>
              </a:rPr>
              <a:t>se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048637" name="object 17"/>
          <p:cNvSpPr/>
          <p:nvPr/>
        </p:nvSpPr>
        <p:spPr>
          <a:xfrm>
            <a:off x="5645150" y="2500629"/>
            <a:ext cx="127000" cy="128270"/>
          </a:xfrm>
          <a:custGeom>
            <a:avLst/>
            <a:gdLst/>
            <a:ahLst/>
            <a:cxnLst/>
            <a:rect l="l" t="t" r="r" b="b"/>
            <a:pathLst>
              <a:path w="127000" h="128269">
                <a:moveTo>
                  <a:pt x="127000" y="0"/>
                </a:moveTo>
                <a:lnTo>
                  <a:pt x="0" y="0"/>
                </a:lnTo>
                <a:lnTo>
                  <a:pt x="63500" y="128270"/>
                </a:lnTo>
                <a:lnTo>
                  <a:pt x="12700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38" name="object 18"/>
          <p:cNvSpPr/>
          <p:nvPr/>
        </p:nvSpPr>
        <p:spPr>
          <a:xfrm>
            <a:off x="5708650" y="2133600"/>
            <a:ext cx="0" cy="392430"/>
          </a:xfrm>
          <a:custGeom>
            <a:avLst/>
            <a:gdLst/>
            <a:ahLst/>
            <a:cxnLst/>
            <a:rect l="l" t="t" r="r" b="b"/>
            <a:pathLst>
              <a:path h="392430">
                <a:moveTo>
                  <a:pt x="0" y="0"/>
                </a:moveTo>
                <a:lnTo>
                  <a:pt x="0" y="392429"/>
                </a:lnTo>
              </a:path>
            </a:pathLst>
          </a:custGeom>
          <a:ln w="254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39" name="object 19"/>
          <p:cNvSpPr/>
          <p:nvPr/>
        </p:nvSpPr>
        <p:spPr>
          <a:xfrm>
            <a:off x="8374380" y="3139439"/>
            <a:ext cx="0" cy="1936750"/>
          </a:xfrm>
          <a:custGeom>
            <a:avLst/>
            <a:gdLst/>
            <a:ahLst/>
            <a:cxnLst/>
            <a:rect l="l" t="t" r="r" b="b"/>
            <a:pathLst>
              <a:path h="1936750">
                <a:moveTo>
                  <a:pt x="0" y="0"/>
                </a:moveTo>
                <a:lnTo>
                  <a:pt x="0" y="1936750"/>
                </a:lnTo>
              </a:path>
            </a:pathLst>
          </a:custGeom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0" name="object 20"/>
          <p:cNvSpPr/>
          <p:nvPr/>
        </p:nvSpPr>
        <p:spPr>
          <a:xfrm>
            <a:off x="5567679" y="2236470"/>
            <a:ext cx="128270" cy="128270"/>
          </a:xfrm>
          <a:custGeom>
            <a:avLst/>
            <a:gdLst/>
            <a:ahLst/>
            <a:cxnLst/>
            <a:rect l="l" t="t" r="r" b="b"/>
            <a:pathLst>
              <a:path w="128270" h="128269">
                <a:moveTo>
                  <a:pt x="0" y="0"/>
                </a:moveTo>
                <a:lnTo>
                  <a:pt x="0" y="128269"/>
                </a:lnTo>
                <a:lnTo>
                  <a:pt x="128270" y="63500"/>
                </a:lnTo>
                <a:lnTo>
                  <a:pt x="0" y="0"/>
                </a:lnTo>
                <a:close/>
              </a:path>
            </a:pathLst>
          </a:custGeom>
          <a:solidFill>
            <a:srgbClr val="D9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1" name="object 21"/>
          <p:cNvSpPr/>
          <p:nvPr/>
        </p:nvSpPr>
        <p:spPr>
          <a:xfrm>
            <a:off x="3411220" y="2299970"/>
            <a:ext cx="2181860" cy="0"/>
          </a:xfrm>
          <a:custGeom>
            <a:avLst/>
            <a:gdLst/>
            <a:ahLst/>
            <a:cxnLst/>
            <a:rect l="l" t="t" r="r" b="b"/>
            <a:pathLst>
              <a:path w="2181860">
                <a:moveTo>
                  <a:pt x="0" y="0"/>
                </a:moveTo>
                <a:lnTo>
                  <a:pt x="2181860" y="0"/>
                </a:lnTo>
              </a:path>
            </a:pathLst>
          </a:custGeom>
          <a:ln w="25400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2" name="object 22"/>
          <p:cNvSpPr/>
          <p:nvPr/>
        </p:nvSpPr>
        <p:spPr>
          <a:xfrm>
            <a:off x="3408679" y="4484370"/>
            <a:ext cx="999490" cy="0"/>
          </a:xfrm>
          <a:custGeom>
            <a:avLst/>
            <a:gdLst/>
            <a:ahLst/>
            <a:cxnLst/>
            <a:rect l="l" t="t" r="r" b="b"/>
            <a:pathLst>
              <a:path w="999489">
                <a:moveTo>
                  <a:pt x="999489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3" name="object 23"/>
          <p:cNvSpPr/>
          <p:nvPr/>
        </p:nvSpPr>
        <p:spPr>
          <a:xfrm>
            <a:off x="3417570" y="2286000"/>
            <a:ext cx="0" cy="2209800"/>
          </a:xfrm>
          <a:custGeom>
            <a:avLst/>
            <a:gdLst/>
            <a:ahLst/>
            <a:cxnLst/>
            <a:rect l="l" t="t" r="r" b="b"/>
            <a:pathLst>
              <a:path h="2209800">
                <a:moveTo>
                  <a:pt x="0" y="2209800"/>
                </a:moveTo>
                <a:lnTo>
                  <a:pt x="0" y="0"/>
                </a:lnTo>
              </a:path>
            </a:pathLst>
          </a:custGeom>
          <a:ln w="25518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4" name="Slide Number Placeholder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7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5805170"/>
            <a:r>
              <a:rPr spc="-5" dirty="0"/>
              <a:t>E</a:t>
            </a:r>
            <a:r>
              <a:rPr spc="5" dirty="0"/>
              <a:t>x</a:t>
            </a:r>
            <a:r>
              <a:rPr spc="-5" dirty="0"/>
              <a:t>e</a:t>
            </a:r>
            <a:r>
              <a:rPr spc="-15" dirty="0"/>
              <a:t>r</a:t>
            </a:r>
            <a:r>
              <a:rPr spc="-10" dirty="0"/>
              <a:t>c</a:t>
            </a:r>
            <a:r>
              <a:rPr dirty="0"/>
              <a:t>i</a:t>
            </a:r>
            <a:r>
              <a:rPr spc="-10" dirty="0"/>
              <a:t>s</a:t>
            </a:r>
            <a:r>
              <a:rPr spc="-5" dirty="0"/>
              <a:t>es</a:t>
            </a:r>
            <a:r>
              <a:rPr dirty="0"/>
              <a:t> (</a:t>
            </a:r>
            <a:r>
              <a:rPr spc="-5" dirty="0"/>
              <a:t>4)</a:t>
            </a:r>
          </a:p>
        </p:txBody>
      </p:sp>
      <p:sp>
        <p:nvSpPr>
          <p:cNvPr id="1049038" name="object 4"/>
          <p:cNvSpPr txBox="1"/>
          <p:nvPr/>
        </p:nvSpPr>
        <p:spPr>
          <a:xfrm>
            <a:off x="1925320" y="1392908"/>
            <a:ext cx="7945120" cy="19543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6415" marR="5080" indent="-514350">
              <a:tabLst>
                <a:tab pos="526415" algn="l"/>
              </a:tabLst>
            </a:pPr>
            <a:r>
              <a:rPr sz="1950" b="1" dirty="0">
                <a:solidFill>
                  <a:srgbClr val="B4DAE4"/>
                </a:solidFill>
                <a:latin typeface="Corbel"/>
                <a:cs typeface="Corbel"/>
              </a:rPr>
              <a:t>1.	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ead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osi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&lt;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0)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mat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x 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  <a:p>
            <a:pPr marL="526415">
              <a:spcBef>
                <a:spcPts val="1800"/>
              </a:spcBef>
              <a:tabLst>
                <a:tab pos="3669665" algn="l"/>
              </a:tabLst>
            </a:pP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=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3</a:t>
            </a:r>
            <a:r>
              <a:rPr sz="2800" b="1" dirty="0">
                <a:solidFill>
                  <a:srgbClr val="EAFFD1"/>
                </a:solidFill>
                <a:latin typeface="Consolas"/>
                <a:cs typeface="Consolas"/>
              </a:rPr>
              <a:t>	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=</a:t>
            </a:r>
            <a:r>
              <a:rPr sz="2800" b="1" spc="-15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4</a:t>
            </a:r>
            <a:endParaRPr sz="2800">
              <a:latin typeface="Consolas"/>
              <a:cs typeface="Consolas"/>
            </a:endParaRPr>
          </a:p>
        </p:txBody>
      </p:sp>
      <p:graphicFrame>
        <p:nvGraphicFramePr>
          <p:cNvPr id="4194304" name="object 5"/>
          <p:cNvGraphicFramePr>
            <a:graphicFrameLocks noGrp="1"/>
          </p:cNvGraphicFramePr>
          <p:nvPr/>
        </p:nvGraphicFramePr>
        <p:xfrm>
          <a:off x="2424203" y="3795804"/>
          <a:ext cx="1828800" cy="171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/>
                <a:gridCol w="609600"/>
                <a:gridCol w="609600"/>
              </a:tblGrid>
              <a:tr h="5715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2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2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4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4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sz="30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endParaRPr sz="3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194305" name="object 6"/>
          <p:cNvGraphicFramePr>
            <a:graphicFrameLocks noGrp="1"/>
          </p:cNvGraphicFramePr>
          <p:nvPr/>
        </p:nvGraphicFramePr>
        <p:xfrm>
          <a:off x="5548403" y="3795804"/>
          <a:ext cx="2133600" cy="215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/>
                <a:gridCol w="533400"/>
                <a:gridCol w="533400"/>
                <a:gridCol w="533400"/>
              </a:tblGrid>
              <a:tr h="539750"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2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4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2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4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4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6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4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6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7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49039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0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5825490"/>
            <a:r>
              <a:rPr spc="-20" dirty="0"/>
              <a:t>E</a:t>
            </a:r>
            <a:r>
              <a:rPr spc="5" dirty="0"/>
              <a:t>x</a:t>
            </a:r>
            <a:r>
              <a:rPr spc="-5" dirty="0"/>
              <a:t>er</a:t>
            </a:r>
            <a:r>
              <a:rPr spc="-10" dirty="0"/>
              <a:t>ci</a:t>
            </a:r>
            <a:r>
              <a:rPr dirty="0"/>
              <a:t>s</a:t>
            </a:r>
            <a:r>
              <a:rPr spc="-5" dirty="0"/>
              <a:t>es</a:t>
            </a:r>
            <a:r>
              <a:rPr dirty="0"/>
              <a:t> </a:t>
            </a:r>
            <a:r>
              <a:rPr spc="-5" dirty="0"/>
              <a:t>(</a:t>
            </a:r>
            <a:r>
              <a:rPr dirty="0"/>
              <a:t>5</a:t>
            </a:r>
            <a:r>
              <a:rPr spc="-5" dirty="0"/>
              <a:t>)</a:t>
            </a:r>
          </a:p>
        </p:txBody>
      </p:sp>
      <p:sp>
        <p:nvSpPr>
          <p:cNvPr id="1049041" name="object 3"/>
          <p:cNvSpPr txBox="1"/>
          <p:nvPr/>
        </p:nvSpPr>
        <p:spPr>
          <a:xfrm>
            <a:off x="1830071" y="1187168"/>
            <a:ext cx="8195309" cy="4041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6415" marR="100965" indent="-514350">
              <a:lnSpc>
                <a:spcPct val="101899"/>
              </a:lnSpc>
              <a:tabLst>
                <a:tab pos="526415" algn="l"/>
              </a:tabLst>
            </a:pPr>
            <a:r>
              <a:rPr sz="1950" b="1" dirty="0">
                <a:solidFill>
                  <a:srgbClr val="B4DAE4"/>
                </a:solidFill>
                <a:latin typeface="Corbel"/>
                <a:cs typeface="Corbel"/>
              </a:rPr>
              <a:t>1.	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*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z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 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he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 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!.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Exa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  <a:p>
            <a:pPr marL="526415">
              <a:spcBef>
                <a:spcPts val="1270"/>
              </a:spcBef>
              <a:tabLst>
                <a:tab pos="2328545" algn="l"/>
                <a:tab pos="5220335" algn="l"/>
              </a:tabLst>
            </a:pP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N</a:t>
            </a:r>
            <a:r>
              <a:rPr sz="26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=</a:t>
            </a:r>
            <a:r>
              <a:rPr sz="2600" b="1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10</a:t>
            </a:r>
            <a:r>
              <a:rPr sz="26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dirty="0">
                <a:solidFill>
                  <a:srgbClr val="EAFFD1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EAFFD1"/>
                </a:solidFill>
                <a:latin typeface="Times New Roman"/>
                <a:cs typeface="Times New Roman"/>
              </a:rPr>
              <a:t>	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N!</a:t>
            </a:r>
            <a:r>
              <a:rPr sz="2600" b="1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=</a:t>
            </a:r>
            <a:r>
              <a:rPr sz="26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362</a:t>
            </a:r>
            <a:r>
              <a:rPr sz="2600" b="1" spc="-15" dirty="0">
                <a:solidFill>
                  <a:srgbClr val="EAFFD1"/>
                </a:solidFill>
                <a:latin typeface="Consolas"/>
                <a:cs typeface="Consolas"/>
              </a:rPr>
              <a:t>8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8</a:t>
            </a:r>
            <a:r>
              <a:rPr sz="2600" b="1" spc="-5" dirty="0">
                <a:solidFill>
                  <a:srgbClr val="D9ECF1"/>
                </a:solidFill>
                <a:latin typeface="Consolas"/>
                <a:cs typeface="Consolas"/>
              </a:rPr>
              <a:t>00</a:t>
            </a:r>
            <a:r>
              <a:rPr sz="2600" b="1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600" dirty="0">
                <a:solidFill>
                  <a:srgbClr val="EAFFD1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EAFFD1"/>
                </a:solidFill>
                <a:latin typeface="Times New Roman"/>
                <a:cs typeface="Times New Roman"/>
              </a:rPr>
              <a:t>	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2</a:t>
            </a:r>
            <a:endParaRPr sz="2600">
              <a:latin typeface="Consolas"/>
              <a:cs typeface="Consolas"/>
            </a:endParaRPr>
          </a:p>
          <a:p>
            <a:pPr marL="526415">
              <a:spcBef>
                <a:spcPts val="1180"/>
              </a:spcBef>
              <a:tabLst>
                <a:tab pos="2328545" algn="l"/>
                <a:tab pos="7395845" algn="l"/>
              </a:tabLst>
            </a:pP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N</a:t>
            </a:r>
            <a:r>
              <a:rPr sz="26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=</a:t>
            </a:r>
            <a:r>
              <a:rPr sz="2600" b="1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20</a:t>
            </a:r>
            <a:r>
              <a:rPr sz="26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dirty="0">
                <a:solidFill>
                  <a:srgbClr val="EAFFD1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EAFFD1"/>
                </a:solidFill>
                <a:latin typeface="Times New Roman"/>
                <a:cs typeface="Times New Roman"/>
              </a:rPr>
              <a:t>	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N!</a:t>
            </a:r>
            <a:r>
              <a:rPr sz="2600" b="1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=</a:t>
            </a:r>
            <a:r>
              <a:rPr sz="2600" b="1" spc="-10" dirty="0">
                <a:solidFill>
                  <a:srgbClr val="EAFFD1"/>
                </a:solidFill>
                <a:latin typeface="Consolas"/>
                <a:cs typeface="Consolas"/>
              </a:rPr>
              <a:t> 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243</a:t>
            </a:r>
            <a:r>
              <a:rPr sz="2600" b="1" spc="-15" dirty="0">
                <a:solidFill>
                  <a:srgbClr val="EAFFD1"/>
                </a:solidFill>
                <a:latin typeface="Consolas"/>
                <a:cs typeface="Consolas"/>
              </a:rPr>
              <a:t>2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90200</a:t>
            </a:r>
            <a:r>
              <a:rPr sz="2600" b="1" spc="-15" dirty="0">
                <a:solidFill>
                  <a:srgbClr val="EAFFD1"/>
                </a:solidFill>
                <a:latin typeface="Consolas"/>
                <a:cs typeface="Consolas"/>
              </a:rPr>
              <a:t>8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176</a:t>
            </a:r>
            <a:r>
              <a:rPr sz="2600" b="1" spc="-15" dirty="0">
                <a:solidFill>
                  <a:srgbClr val="EAFFD1"/>
                </a:solidFill>
                <a:latin typeface="Consolas"/>
                <a:cs typeface="Consolas"/>
              </a:rPr>
              <a:t>6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4</a:t>
            </a:r>
            <a:r>
              <a:rPr sz="2600" b="1" spc="-5" dirty="0">
                <a:solidFill>
                  <a:srgbClr val="D9ECF1"/>
                </a:solidFill>
                <a:latin typeface="Consolas"/>
                <a:cs typeface="Consolas"/>
              </a:rPr>
              <a:t>00</a:t>
            </a:r>
            <a:r>
              <a:rPr sz="2600" b="1" spc="-15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600" b="1" spc="-5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600" b="1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600" dirty="0">
                <a:solidFill>
                  <a:srgbClr val="EAFFD1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EAFFD1"/>
                </a:solidFill>
                <a:latin typeface="Times New Roman"/>
                <a:cs typeface="Times New Roman"/>
              </a:rPr>
              <a:t>	</a:t>
            </a:r>
            <a:r>
              <a:rPr sz="2600" b="1" spc="-5" dirty="0">
                <a:solidFill>
                  <a:srgbClr val="EAFFD1"/>
                </a:solidFill>
                <a:latin typeface="Consolas"/>
                <a:cs typeface="Consolas"/>
              </a:rPr>
              <a:t>4</a:t>
            </a:r>
            <a:endParaRPr sz="2600">
              <a:latin typeface="Consolas"/>
              <a:cs typeface="Consolas"/>
            </a:endParaRPr>
          </a:p>
          <a:p>
            <a:pPr marL="526415">
              <a:spcBef>
                <a:spcPts val="1190"/>
              </a:spcBef>
            </a:pP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yo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 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=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0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000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?</a:t>
            </a:r>
            <a:endParaRPr sz="2800">
              <a:latin typeface="Corbel"/>
              <a:cs typeface="Corbel"/>
            </a:endParaRPr>
          </a:p>
          <a:p>
            <a:pPr marL="526415" marR="5080">
              <a:lnSpc>
                <a:spcPct val="101800"/>
              </a:lnSpc>
              <a:spcBef>
                <a:spcPts val="1200"/>
              </a:spcBef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 z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os in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!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 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iso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 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nsolas"/>
                <a:cs typeface="Consolas"/>
              </a:rPr>
              <a:t>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hi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k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!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9042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3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5795010"/>
            <a:r>
              <a:rPr spc="-5" dirty="0"/>
              <a:t>E</a:t>
            </a:r>
            <a:r>
              <a:rPr spc="-10" dirty="0"/>
              <a:t>x</a:t>
            </a:r>
            <a:r>
              <a:rPr dirty="0"/>
              <a:t>e</a:t>
            </a:r>
            <a:r>
              <a:rPr spc="-15" dirty="0"/>
              <a:t>r</a:t>
            </a:r>
            <a:r>
              <a:rPr spc="-10" dirty="0"/>
              <a:t>c</a:t>
            </a:r>
            <a:r>
              <a:rPr dirty="0"/>
              <a:t>i</a:t>
            </a:r>
            <a:r>
              <a:rPr spc="-10" dirty="0"/>
              <a:t>s</a:t>
            </a:r>
            <a:r>
              <a:rPr spc="-5" dirty="0"/>
              <a:t>es</a:t>
            </a:r>
            <a:r>
              <a:rPr dirty="0"/>
              <a:t> (</a:t>
            </a:r>
            <a:r>
              <a:rPr spc="-10" dirty="0"/>
              <a:t>6</a:t>
            </a:r>
            <a:r>
              <a:rPr spc="-5" dirty="0"/>
              <a:t>)</a:t>
            </a:r>
          </a:p>
        </p:txBody>
      </p:sp>
      <p:sp>
        <p:nvSpPr>
          <p:cNvPr id="1049044" name="object 3"/>
          <p:cNvSpPr txBox="1"/>
          <p:nvPr/>
        </p:nvSpPr>
        <p:spPr>
          <a:xfrm>
            <a:off x="1830071" y="1187168"/>
            <a:ext cx="8232775" cy="2355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6415" marR="5080" indent="-514350">
              <a:lnSpc>
                <a:spcPct val="101899"/>
              </a:lnSpc>
              <a:tabLst>
                <a:tab pos="526415" algn="l"/>
              </a:tabLst>
            </a:pPr>
            <a:r>
              <a:rPr sz="1950" b="1" dirty="0">
                <a:solidFill>
                  <a:srgbClr val="B4DAE4"/>
                </a:solidFill>
                <a:latin typeface="Corbel"/>
                <a:cs typeface="Corbel"/>
              </a:rPr>
              <a:t>1.	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*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ead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tiv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 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&lt;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0)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1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..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rs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a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a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l.</a:t>
            </a:r>
            <a:endParaRPr sz="2800">
              <a:latin typeface="Corbel"/>
              <a:cs typeface="Corbel"/>
            </a:endParaRPr>
          </a:p>
          <a:p>
            <a:pPr marL="927100">
              <a:spcBef>
                <a:spcPts val="1260"/>
              </a:spcBef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xa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or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=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endParaRPr sz="2800">
              <a:latin typeface="Corbel"/>
              <a:cs typeface="Corbel"/>
            </a:endParaRPr>
          </a:p>
        </p:txBody>
      </p:sp>
      <p:graphicFrame>
        <p:nvGraphicFramePr>
          <p:cNvPr id="4194306" name="object 5"/>
          <p:cNvGraphicFramePr>
            <a:graphicFrameLocks noGrp="1"/>
          </p:cNvGraphicFramePr>
          <p:nvPr/>
        </p:nvGraphicFramePr>
        <p:xfrm>
          <a:off x="2386103" y="3872004"/>
          <a:ext cx="2590799" cy="2157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8180"/>
                <a:gridCol w="676909"/>
                <a:gridCol w="679450"/>
                <a:gridCol w="556260"/>
              </a:tblGrid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2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4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28393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sz="2800" b="1" spc="-15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2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</a:pPr>
                      <a:r>
                        <a:rPr sz="2800" b="1" spc="-15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14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sz="2800" b="1" spc="-15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</a:pPr>
                      <a:r>
                        <a:rPr sz="2800" b="1" spc="-15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6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15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6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12579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  <a:tr h="538480"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sz="2800" b="1" spc="-15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0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28393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9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8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12579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</a:pPr>
                      <a:r>
                        <a:rPr sz="2800" b="1" dirty="0">
                          <a:solidFill>
                            <a:srgbClr val="EAFFD1"/>
                          </a:solidFill>
                          <a:latin typeface="Consolas"/>
                          <a:cs typeface="Consolas"/>
                        </a:rPr>
                        <a:t>7</a:t>
                      </a:r>
                      <a:endParaRPr sz="28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D9ECF1"/>
                      </a:solidFill>
                      <a:prstDash val="solid"/>
                    </a:lnL>
                    <a:lnR w="28393">
                      <a:solidFill>
                        <a:srgbClr val="D9ECF1"/>
                      </a:solidFill>
                      <a:prstDash val="solid"/>
                    </a:lnR>
                    <a:lnT w="12579">
                      <a:solidFill>
                        <a:srgbClr val="D9ECF1"/>
                      </a:solidFill>
                      <a:prstDash val="solid"/>
                    </a:lnT>
                    <a:lnB w="28393">
                      <a:solidFill>
                        <a:srgbClr val="D9ECF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49045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3869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3670300"/>
            <a:r>
              <a:rPr spc="-10" dirty="0"/>
              <a:t>W</a:t>
            </a:r>
            <a:r>
              <a:rPr spc="-5" dirty="0"/>
              <a:t>hi</a:t>
            </a:r>
            <a:r>
              <a:rPr dirty="0"/>
              <a:t>l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5" dirty="0"/>
              <a:t>L</a:t>
            </a:r>
            <a:r>
              <a:rPr spc="-10" dirty="0"/>
              <a:t>o</a:t>
            </a:r>
            <a:r>
              <a:rPr spc="-20" dirty="0"/>
              <a:t>o</a:t>
            </a:r>
            <a:r>
              <a:rPr spc="-5" dirty="0"/>
              <a:t>p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15" dirty="0"/>
              <a:t>p</a:t>
            </a:r>
            <a:r>
              <a:rPr dirty="0"/>
              <a:t>l</a:t>
            </a:r>
            <a:r>
              <a:rPr spc="-5" dirty="0"/>
              <a:t>e</a:t>
            </a:r>
          </a:p>
        </p:txBody>
      </p:sp>
      <p:sp>
        <p:nvSpPr>
          <p:cNvPr id="1048646" name="object 3"/>
          <p:cNvSpPr/>
          <p:nvPr/>
        </p:nvSpPr>
        <p:spPr>
          <a:xfrm>
            <a:off x="2134870" y="1219200"/>
            <a:ext cx="7922259" cy="1922780"/>
          </a:xfrm>
          <a:custGeom>
            <a:avLst/>
            <a:gdLst/>
            <a:ahLst/>
            <a:cxnLst/>
            <a:rect l="l" t="t" r="r" b="b"/>
            <a:pathLst>
              <a:path w="7922259" h="1922780">
                <a:moveTo>
                  <a:pt x="0" y="0"/>
                </a:moveTo>
                <a:lnTo>
                  <a:pt x="7922259" y="0"/>
                </a:lnTo>
                <a:lnTo>
                  <a:pt x="7922259" y="1922779"/>
                </a:lnTo>
                <a:lnTo>
                  <a:pt x="0" y="1922779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7" name="object 4"/>
          <p:cNvSpPr/>
          <p:nvPr/>
        </p:nvSpPr>
        <p:spPr>
          <a:xfrm>
            <a:off x="2134870" y="1219200"/>
            <a:ext cx="7922259" cy="1922780"/>
          </a:xfrm>
          <a:custGeom>
            <a:avLst/>
            <a:gdLst/>
            <a:ahLst/>
            <a:cxnLst/>
            <a:rect l="l" t="t" r="r" b="b"/>
            <a:pathLst>
              <a:path w="7922259" h="1922780">
                <a:moveTo>
                  <a:pt x="3961129" y="1922779"/>
                </a:moveTo>
                <a:lnTo>
                  <a:pt x="0" y="1922779"/>
                </a:lnTo>
                <a:lnTo>
                  <a:pt x="0" y="0"/>
                </a:lnTo>
                <a:lnTo>
                  <a:pt x="7922259" y="0"/>
                </a:lnTo>
                <a:lnTo>
                  <a:pt x="7922259" y="1922779"/>
                </a:lnTo>
                <a:lnTo>
                  <a:pt x="3961129" y="192277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8" name="object 5"/>
          <p:cNvSpPr txBox="1"/>
          <p:nvPr/>
        </p:nvSpPr>
        <p:spPr>
          <a:xfrm>
            <a:off x="2134870" y="1219201"/>
            <a:ext cx="7922259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170" marR="50203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=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0; w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h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 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&lt;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1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)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9017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651510" marR="1235710"/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so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.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W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it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L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i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ne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(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"N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m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b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er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: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{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0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}",</a:t>
            </a:r>
            <a:r>
              <a:rPr sz="2000" b="1" spc="10" dirty="0">
                <a:solidFill>
                  <a:schemeClr val="bg1"/>
                </a:solidFill>
                <a:latin typeface="Consolas"/>
                <a:cs typeface="Consola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c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o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n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r); co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u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nt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e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r</a:t>
            </a:r>
            <a:r>
              <a:rPr sz="2000" b="1" dirty="0">
                <a:solidFill>
                  <a:schemeClr val="bg1"/>
                </a:solidFill>
                <a:latin typeface="Consolas"/>
                <a:cs typeface="Consolas"/>
              </a:rPr>
              <a:t>+</a:t>
            </a: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+;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  <a:p>
            <a:pPr marL="90170">
              <a:spcBef>
                <a:spcPts val="10"/>
              </a:spcBef>
            </a:pPr>
            <a:r>
              <a:rPr sz="2000" b="1" spc="-5" dirty="0">
                <a:solidFill>
                  <a:schemeClr val="bg1"/>
                </a:solidFill>
                <a:latin typeface="Consolas"/>
                <a:cs typeface="Consolas"/>
              </a:rPr>
              <a:t>}</a:t>
            </a:r>
            <a:endParaRPr sz="20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1048649" name="object 6"/>
          <p:cNvSpPr/>
          <p:nvPr/>
        </p:nvSpPr>
        <p:spPr>
          <a:xfrm>
            <a:off x="2133600" y="3785870"/>
            <a:ext cx="7876540" cy="2595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50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object 2"/>
          <p:cNvSpPr txBox="1"/>
          <p:nvPr/>
        </p:nvSpPr>
        <p:spPr>
          <a:xfrm>
            <a:off x="4655820" y="4377261"/>
            <a:ext cx="281813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whil</a:t>
            </a:r>
            <a:r>
              <a:rPr sz="5000" b="1" spc="-15" dirty="0">
                <a:solidFill>
                  <a:srgbClr val="CCFF33"/>
                </a:solidFill>
                <a:latin typeface="Consolas"/>
                <a:cs typeface="Consolas"/>
              </a:rPr>
              <a:t>e</a:t>
            </a:r>
            <a:r>
              <a:rPr sz="5000" b="1" spc="-5" dirty="0">
                <a:solidFill>
                  <a:srgbClr val="CCFF33"/>
                </a:solidFill>
                <a:latin typeface="Consolas"/>
                <a:cs typeface="Consolas"/>
              </a:rPr>
              <a:t>(…)</a:t>
            </a:r>
            <a:endParaRPr sz="5000">
              <a:latin typeface="Consolas"/>
              <a:cs typeface="Consolas"/>
            </a:endParaRPr>
          </a:p>
        </p:txBody>
      </p:sp>
      <p:sp>
        <p:nvSpPr>
          <p:cNvPr id="1048655" name="object 3"/>
          <p:cNvSpPr txBox="1"/>
          <p:nvPr/>
        </p:nvSpPr>
        <p:spPr>
          <a:xfrm>
            <a:off x="5300979" y="5381978"/>
            <a:ext cx="15163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xa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56" name="object 4"/>
          <p:cNvSpPr/>
          <p:nvPr/>
        </p:nvSpPr>
        <p:spPr>
          <a:xfrm>
            <a:off x="3279139" y="1059180"/>
            <a:ext cx="5486400" cy="2981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57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object 2"/>
          <p:cNvSpPr txBox="1">
            <a:spLocks noGrp="1"/>
          </p:cNvSpPr>
          <p:nvPr>
            <p:ph type="title"/>
          </p:nvPr>
        </p:nvSpPr>
        <p:spPr>
          <a:xfrm>
            <a:off x="1930399" y="95935"/>
            <a:ext cx="11379200" cy="851515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4126229"/>
            <a:r>
              <a:rPr spc="-10" dirty="0"/>
              <a:t>S</a:t>
            </a:r>
            <a:r>
              <a:rPr spc="-15" dirty="0"/>
              <a:t>u</a:t>
            </a:r>
            <a:r>
              <a:rPr dirty="0"/>
              <a:t>m</a:t>
            </a:r>
            <a:r>
              <a:rPr spc="10" dirty="0"/>
              <a:t> </a:t>
            </a:r>
            <a:r>
              <a:rPr spc="-5" dirty="0"/>
              <a:t>1</a:t>
            </a:r>
            <a:r>
              <a:rPr spc="-10" dirty="0"/>
              <a:t>.</a:t>
            </a:r>
            <a:r>
              <a:rPr dirty="0"/>
              <a:t>.</a:t>
            </a:r>
            <a:r>
              <a:rPr spc="-5" dirty="0"/>
              <a:t>N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</a:t>
            </a:r>
            <a:r>
              <a:rPr spc="5" dirty="0"/>
              <a:t>x</a:t>
            </a:r>
            <a:r>
              <a:rPr spc="-15" dirty="0"/>
              <a:t>a</a:t>
            </a:r>
            <a:r>
              <a:rPr dirty="0"/>
              <a:t>m</a:t>
            </a:r>
            <a:r>
              <a:rPr spc="-15" dirty="0"/>
              <a:t>p</a:t>
            </a:r>
            <a:r>
              <a:rPr dirty="0"/>
              <a:t>l</a:t>
            </a:r>
            <a:r>
              <a:rPr spc="-5" dirty="0"/>
              <a:t>e</a:t>
            </a:r>
          </a:p>
        </p:txBody>
      </p:sp>
      <p:sp>
        <p:nvSpPr>
          <p:cNvPr id="1048659" name="object 3"/>
          <p:cNvSpPr txBox="1"/>
          <p:nvPr/>
        </p:nvSpPr>
        <p:spPr>
          <a:xfrm>
            <a:off x="1925321" y="1183679"/>
            <a:ext cx="7389495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cu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ate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 of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N 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um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660" name="object 4"/>
          <p:cNvSpPr/>
          <p:nvPr/>
        </p:nvSpPr>
        <p:spPr>
          <a:xfrm>
            <a:off x="2209800" y="2209800"/>
            <a:ext cx="7772400" cy="3752850"/>
          </a:xfrm>
          <a:custGeom>
            <a:avLst/>
            <a:gdLst/>
            <a:ahLst/>
            <a:cxnLst/>
            <a:rect l="l" t="t" r="r" b="b"/>
            <a:pathLst>
              <a:path w="7772400" h="3752850">
                <a:moveTo>
                  <a:pt x="0" y="0"/>
                </a:moveTo>
                <a:lnTo>
                  <a:pt x="7772400" y="0"/>
                </a:lnTo>
                <a:lnTo>
                  <a:pt x="7772400" y="3752850"/>
                </a:lnTo>
                <a:lnTo>
                  <a:pt x="0" y="37528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8661" name="object 5"/>
          <p:cNvSpPr/>
          <p:nvPr/>
        </p:nvSpPr>
        <p:spPr>
          <a:xfrm>
            <a:off x="2209800" y="2209800"/>
            <a:ext cx="7772400" cy="3752850"/>
          </a:xfrm>
          <a:custGeom>
            <a:avLst/>
            <a:gdLst/>
            <a:ahLst/>
            <a:cxnLst/>
            <a:rect l="l" t="t" r="r" b="b"/>
            <a:pathLst>
              <a:path w="7772400" h="3752850">
                <a:moveTo>
                  <a:pt x="3886200" y="3752850"/>
                </a:moveTo>
                <a:lnTo>
                  <a:pt x="0" y="3752850"/>
                </a:lnTo>
                <a:lnTo>
                  <a:pt x="0" y="0"/>
                </a:lnTo>
                <a:lnTo>
                  <a:pt x="7772400" y="0"/>
                </a:lnTo>
                <a:lnTo>
                  <a:pt x="7772400" y="3752850"/>
                </a:lnTo>
                <a:lnTo>
                  <a:pt x="3886200" y="37528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62" name="object 6"/>
          <p:cNvSpPr txBox="1">
            <a:spLocks noGrp="1"/>
          </p:cNvSpPr>
          <p:nvPr>
            <p:ph type="body" idx="1"/>
          </p:nvPr>
        </p:nvSpPr>
        <p:spPr>
          <a:xfrm>
            <a:off x="2209801" y="1295400"/>
            <a:ext cx="10595186" cy="4612800"/>
          </a:xfrm>
          <a:prstGeom prst="rect">
            <a:avLst/>
          </a:prstGeom>
        </p:spPr>
        <p:txBody>
          <a:bodyPr vert="horz" wrap="square" lIns="0" tIns="300989" rIns="0" bIns="0" rtlCol="0">
            <a:spAutoFit/>
          </a:bodyPr>
          <a:lstStyle/>
          <a:p>
            <a:pPr marL="92710"/>
            <a:endParaRPr lang="en-US" spc="-5" dirty="0">
              <a:solidFill>
                <a:schemeClr val="tx1"/>
              </a:solidFill>
            </a:endParaRPr>
          </a:p>
          <a:p>
            <a:pPr marL="92710"/>
            <a:endParaRPr lang="en-US" spc="-5" dirty="0">
              <a:solidFill>
                <a:schemeClr val="tx1"/>
              </a:solidFill>
            </a:endParaRPr>
          </a:p>
          <a:p>
            <a:pPr marL="92710"/>
            <a:r>
              <a:rPr spc="-5" dirty="0" err="1">
                <a:solidFill>
                  <a:schemeClr val="bg1"/>
                </a:solidFill>
              </a:rPr>
              <a:t>C</a:t>
            </a:r>
            <a:r>
              <a:rPr dirty="0" err="1">
                <a:solidFill>
                  <a:schemeClr val="bg1"/>
                </a:solidFill>
              </a:rPr>
              <a:t>o</a:t>
            </a:r>
            <a:r>
              <a:rPr spc="-5" dirty="0" err="1">
                <a:solidFill>
                  <a:schemeClr val="bg1"/>
                </a:solidFill>
              </a:rPr>
              <a:t>n</a:t>
            </a:r>
            <a:r>
              <a:rPr dirty="0" err="1">
                <a:solidFill>
                  <a:schemeClr val="bg1"/>
                </a:solidFill>
              </a:rPr>
              <a:t>s</a:t>
            </a:r>
            <a:r>
              <a:rPr spc="-5" dirty="0" err="1">
                <a:solidFill>
                  <a:schemeClr val="bg1"/>
                </a:solidFill>
              </a:rPr>
              <a:t>ol</a:t>
            </a:r>
            <a:r>
              <a:rPr dirty="0" err="1">
                <a:solidFill>
                  <a:schemeClr val="bg1"/>
                </a:solidFill>
              </a:rPr>
              <a:t>e</a:t>
            </a:r>
            <a:r>
              <a:rPr spc="-5" dirty="0" err="1">
                <a:solidFill>
                  <a:schemeClr val="bg1"/>
                </a:solidFill>
              </a:rPr>
              <a:t>.W</a:t>
            </a:r>
            <a:r>
              <a:rPr dirty="0" err="1">
                <a:solidFill>
                  <a:schemeClr val="bg1"/>
                </a:solidFill>
              </a:rPr>
              <a:t>r</a:t>
            </a:r>
            <a:r>
              <a:rPr spc="-5" dirty="0" err="1">
                <a:solidFill>
                  <a:schemeClr val="bg1"/>
                </a:solidFill>
              </a:rPr>
              <a:t>i</a:t>
            </a:r>
            <a:r>
              <a:rPr dirty="0" err="1">
                <a:solidFill>
                  <a:schemeClr val="bg1"/>
                </a:solidFill>
              </a:rPr>
              <a:t>t</a:t>
            </a:r>
            <a:r>
              <a:rPr spc="-5" dirty="0" err="1">
                <a:solidFill>
                  <a:schemeClr val="bg1"/>
                </a:solidFill>
              </a:rPr>
              <a:t>e</a:t>
            </a:r>
            <a:r>
              <a:rPr dirty="0">
                <a:solidFill>
                  <a:schemeClr val="bg1"/>
                </a:solidFill>
              </a:rPr>
              <a:t>(</a:t>
            </a:r>
            <a:r>
              <a:rPr spc="-5" dirty="0">
                <a:solidFill>
                  <a:schemeClr val="bg1"/>
                </a:solidFill>
              </a:rPr>
              <a:t>"n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");</a:t>
            </a:r>
          </a:p>
          <a:p>
            <a:pPr marL="92710" marR="2346960"/>
            <a:r>
              <a:rPr spc="-5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n</a:t>
            </a:r>
            <a:r>
              <a:rPr spc="-5" dirty="0">
                <a:solidFill>
                  <a:schemeClr val="bg1"/>
                </a:solidFill>
              </a:rPr>
              <a:t>t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n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n</a:t>
            </a:r>
            <a:r>
              <a:rPr spc="-5" dirty="0">
                <a:solidFill>
                  <a:schemeClr val="bg1"/>
                </a:solidFill>
              </a:rPr>
              <a:t>t</a:t>
            </a:r>
            <a:r>
              <a:rPr dirty="0">
                <a:solidFill>
                  <a:schemeClr val="bg1"/>
                </a:solidFill>
              </a:rPr>
              <a:t>.</a:t>
            </a:r>
            <a:r>
              <a:rPr spc="-5" dirty="0">
                <a:solidFill>
                  <a:schemeClr val="bg1"/>
                </a:solidFill>
              </a:rPr>
              <a:t>P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5" dirty="0">
                <a:solidFill>
                  <a:schemeClr val="bg1"/>
                </a:solidFill>
              </a:rPr>
              <a:t>rs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(</a:t>
            </a:r>
            <a:r>
              <a:rPr dirty="0">
                <a:solidFill>
                  <a:schemeClr val="bg1"/>
                </a:solidFill>
              </a:rPr>
              <a:t>C</a:t>
            </a:r>
            <a:r>
              <a:rPr spc="-5" dirty="0">
                <a:solidFill>
                  <a:schemeClr val="bg1"/>
                </a:solidFill>
              </a:rPr>
              <a:t>on</a:t>
            </a:r>
            <a:r>
              <a:rPr dirty="0">
                <a:solidFill>
                  <a:schemeClr val="bg1"/>
                </a:solidFill>
              </a:rPr>
              <a:t>s</a:t>
            </a:r>
            <a:r>
              <a:rPr spc="-5" dirty="0">
                <a:solidFill>
                  <a:schemeClr val="bg1"/>
                </a:solidFill>
              </a:rPr>
              <a:t>ol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.</a:t>
            </a:r>
            <a:r>
              <a:rPr dirty="0">
                <a:solidFill>
                  <a:schemeClr val="bg1"/>
                </a:solidFill>
              </a:rPr>
              <a:t>R</a:t>
            </a:r>
            <a:r>
              <a:rPr spc="-5" dirty="0">
                <a:solidFill>
                  <a:schemeClr val="bg1"/>
                </a:solidFill>
              </a:rPr>
              <a:t>e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5" dirty="0">
                <a:solidFill>
                  <a:schemeClr val="bg1"/>
                </a:solidFill>
              </a:rPr>
              <a:t>dL</a:t>
            </a:r>
            <a:r>
              <a:rPr dirty="0">
                <a:solidFill>
                  <a:schemeClr val="bg1"/>
                </a:solidFill>
              </a:rPr>
              <a:t>i</a:t>
            </a:r>
            <a:r>
              <a:rPr spc="-5" dirty="0">
                <a:solidFill>
                  <a:schemeClr val="bg1"/>
                </a:solidFill>
              </a:rPr>
              <a:t>n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()</a:t>
            </a:r>
            <a:r>
              <a:rPr dirty="0">
                <a:solidFill>
                  <a:schemeClr val="bg1"/>
                </a:solidFill>
              </a:rPr>
              <a:t>)</a:t>
            </a:r>
            <a:r>
              <a:rPr spc="-5" dirty="0">
                <a:solidFill>
                  <a:schemeClr val="bg1"/>
                </a:solidFill>
              </a:rPr>
              <a:t>; </a:t>
            </a:r>
            <a:endParaRPr lang="en-US" spc="-5" dirty="0">
              <a:solidFill>
                <a:schemeClr val="bg1"/>
              </a:solidFill>
            </a:endParaRPr>
          </a:p>
          <a:p>
            <a:pPr marL="92710" marR="2346960"/>
            <a:r>
              <a:rPr spc="-5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n</a:t>
            </a:r>
            <a:r>
              <a:rPr spc="-5" dirty="0">
                <a:solidFill>
                  <a:schemeClr val="bg1"/>
                </a:solidFill>
              </a:rPr>
              <a:t>t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nu</a:t>
            </a:r>
            <a:r>
              <a:rPr dirty="0">
                <a:solidFill>
                  <a:schemeClr val="bg1"/>
                </a:solidFill>
              </a:rPr>
              <a:t>m</a:t>
            </a:r>
            <a:r>
              <a:rPr spc="-5" dirty="0">
                <a:solidFill>
                  <a:schemeClr val="bg1"/>
                </a:solidFill>
              </a:rPr>
              <a:t>ber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1</a:t>
            </a:r>
            <a:r>
              <a:rPr spc="-5" dirty="0">
                <a:solidFill>
                  <a:schemeClr val="bg1"/>
                </a:solidFill>
              </a:rPr>
              <a:t>;</a:t>
            </a:r>
          </a:p>
          <a:p>
            <a:pPr marL="92710" marR="3890010"/>
            <a:r>
              <a:rPr spc="-5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n</a:t>
            </a:r>
            <a:r>
              <a:rPr spc="-5" dirty="0">
                <a:solidFill>
                  <a:schemeClr val="bg1"/>
                </a:solidFill>
              </a:rPr>
              <a:t>t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sum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1; </a:t>
            </a:r>
            <a:endParaRPr lang="en-US" spc="-5" dirty="0">
              <a:solidFill>
                <a:schemeClr val="bg1"/>
              </a:solidFill>
            </a:endParaRPr>
          </a:p>
          <a:p>
            <a:pPr marL="92710" marR="3890010"/>
            <a:r>
              <a:rPr spc="-5" dirty="0" err="1">
                <a:solidFill>
                  <a:schemeClr val="bg1"/>
                </a:solidFill>
              </a:rPr>
              <a:t>C</a:t>
            </a:r>
            <a:r>
              <a:rPr dirty="0" err="1">
                <a:solidFill>
                  <a:schemeClr val="bg1"/>
                </a:solidFill>
              </a:rPr>
              <a:t>o</a:t>
            </a:r>
            <a:r>
              <a:rPr spc="-5" dirty="0" err="1">
                <a:solidFill>
                  <a:schemeClr val="bg1"/>
                </a:solidFill>
              </a:rPr>
              <a:t>n</a:t>
            </a:r>
            <a:r>
              <a:rPr dirty="0" err="1">
                <a:solidFill>
                  <a:schemeClr val="bg1"/>
                </a:solidFill>
              </a:rPr>
              <a:t>s</a:t>
            </a:r>
            <a:r>
              <a:rPr spc="-5" dirty="0" err="1">
                <a:solidFill>
                  <a:schemeClr val="bg1"/>
                </a:solidFill>
              </a:rPr>
              <a:t>ol</a:t>
            </a:r>
            <a:r>
              <a:rPr dirty="0" err="1">
                <a:solidFill>
                  <a:schemeClr val="bg1"/>
                </a:solidFill>
              </a:rPr>
              <a:t>e</a:t>
            </a:r>
            <a:r>
              <a:rPr spc="-5" dirty="0" err="1">
                <a:solidFill>
                  <a:schemeClr val="bg1"/>
                </a:solidFill>
              </a:rPr>
              <a:t>.W</a:t>
            </a:r>
            <a:r>
              <a:rPr dirty="0" err="1">
                <a:solidFill>
                  <a:schemeClr val="bg1"/>
                </a:solidFill>
              </a:rPr>
              <a:t>r</a:t>
            </a:r>
            <a:r>
              <a:rPr spc="-5" dirty="0" err="1">
                <a:solidFill>
                  <a:schemeClr val="bg1"/>
                </a:solidFill>
              </a:rPr>
              <a:t>i</a:t>
            </a:r>
            <a:r>
              <a:rPr dirty="0" err="1">
                <a:solidFill>
                  <a:schemeClr val="bg1"/>
                </a:solidFill>
              </a:rPr>
              <a:t>t</a:t>
            </a:r>
            <a:r>
              <a:rPr spc="-5" dirty="0" err="1">
                <a:solidFill>
                  <a:schemeClr val="bg1"/>
                </a:solidFill>
              </a:rPr>
              <a:t>e</a:t>
            </a:r>
            <a:r>
              <a:rPr dirty="0">
                <a:solidFill>
                  <a:schemeClr val="bg1"/>
                </a:solidFill>
              </a:rPr>
              <a:t>(</a:t>
            </a:r>
            <a:r>
              <a:rPr spc="-5" dirty="0">
                <a:solidFill>
                  <a:schemeClr val="bg1"/>
                </a:solidFill>
              </a:rPr>
              <a:t>"T</a:t>
            </a:r>
            <a:r>
              <a:rPr dirty="0">
                <a:solidFill>
                  <a:schemeClr val="bg1"/>
                </a:solidFill>
              </a:rPr>
              <a:t>h</a:t>
            </a:r>
            <a:r>
              <a:rPr spc="-5" dirty="0">
                <a:solidFill>
                  <a:schemeClr val="bg1"/>
                </a:solidFill>
              </a:rPr>
              <a:t>e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sum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1</a:t>
            </a:r>
            <a:r>
              <a:rPr dirty="0">
                <a:solidFill>
                  <a:schemeClr val="bg1"/>
                </a:solidFill>
              </a:rPr>
              <a:t>"</a:t>
            </a:r>
            <a:r>
              <a:rPr spc="-5" dirty="0">
                <a:solidFill>
                  <a:schemeClr val="bg1"/>
                </a:solidFill>
              </a:rPr>
              <a:t>); </a:t>
            </a:r>
            <a:endParaRPr lang="en-US" spc="-5" dirty="0">
              <a:solidFill>
                <a:schemeClr val="bg1"/>
              </a:solidFill>
            </a:endParaRPr>
          </a:p>
          <a:p>
            <a:pPr marL="92710" marR="3890010"/>
            <a:r>
              <a:rPr spc="-5" dirty="0">
                <a:solidFill>
                  <a:schemeClr val="bg1"/>
                </a:solidFill>
              </a:rPr>
              <a:t>w</a:t>
            </a:r>
            <a:r>
              <a:rPr dirty="0">
                <a:solidFill>
                  <a:schemeClr val="bg1"/>
                </a:solidFill>
              </a:rPr>
              <a:t>h</a:t>
            </a:r>
            <a:r>
              <a:rPr spc="-5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l</a:t>
            </a:r>
            <a:r>
              <a:rPr spc="-5" dirty="0">
                <a:solidFill>
                  <a:schemeClr val="bg1"/>
                </a:solidFill>
              </a:rPr>
              <a:t>e</a:t>
            </a:r>
            <a:r>
              <a:rPr dirty="0">
                <a:solidFill>
                  <a:schemeClr val="bg1"/>
                </a:solidFill>
              </a:rPr>
              <a:t> (</a:t>
            </a:r>
            <a:r>
              <a:rPr spc="-5" dirty="0">
                <a:solidFill>
                  <a:schemeClr val="bg1"/>
                </a:solidFill>
              </a:rPr>
              <a:t>nu</a:t>
            </a:r>
            <a:r>
              <a:rPr dirty="0">
                <a:solidFill>
                  <a:schemeClr val="bg1"/>
                </a:solidFill>
              </a:rPr>
              <a:t>m</a:t>
            </a:r>
            <a:r>
              <a:rPr spc="-5" dirty="0">
                <a:solidFill>
                  <a:schemeClr val="bg1"/>
                </a:solidFill>
              </a:rPr>
              <a:t>b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r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&lt;</a:t>
            </a:r>
            <a:r>
              <a:rPr dirty="0">
                <a:solidFill>
                  <a:schemeClr val="bg1"/>
                </a:solidFill>
              </a:rPr>
              <a:t> n</a:t>
            </a:r>
            <a:r>
              <a:rPr spc="-5" dirty="0">
                <a:solidFill>
                  <a:schemeClr val="bg1"/>
                </a:solidFill>
              </a:rPr>
              <a:t>)</a:t>
            </a:r>
          </a:p>
          <a:p>
            <a:pPr marL="92710"/>
            <a:r>
              <a:rPr spc="-5" dirty="0">
                <a:solidFill>
                  <a:schemeClr val="bg1"/>
                </a:solidFill>
              </a:rPr>
              <a:t>{</a:t>
            </a:r>
          </a:p>
          <a:p>
            <a:pPr marL="513080"/>
            <a:r>
              <a:rPr spc="-5" dirty="0">
                <a:solidFill>
                  <a:schemeClr val="bg1"/>
                </a:solidFill>
              </a:rPr>
              <a:t>n</a:t>
            </a:r>
            <a:r>
              <a:rPr dirty="0">
                <a:solidFill>
                  <a:schemeClr val="bg1"/>
                </a:solidFill>
              </a:rPr>
              <a:t>u</a:t>
            </a:r>
            <a:r>
              <a:rPr spc="-5" dirty="0">
                <a:solidFill>
                  <a:schemeClr val="bg1"/>
                </a:solidFill>
              </a:rPr>
              <a:t>m</a:t>
            </a:r>
            <a:r>
              <a:rPr dirty="0">
                <a:solidFill>
                  <a:schemeClr val="bg1"/>
                </a:solidFill>
              </a:rPr>
              <a:t>b</a:t>
            </a:r>
            <a:r>
              <a:rPr spc="-5" dirty="0">
                <a:solidFill>
                  <a:schemeClr val="bg1"/>
                </a:solidFill>
              </a:rPr>
              <a:t>er</a:t>
            </a:r>
            <a:r>
              <a:rPr dirty="0">
                <a:solidFill>
                  <a:schemeClr val="bg1"/>
                </a:solidFill>
              </a:rPr>
              <a:t>+</a:t>
            </a:r>
            <a:r>
              <a:rPr spc="-5" dirty="0">
                <a:solidFill>
                  <a:schemeClr val="bg1"/>
                </a:solidFill>
              </a:rPr>
              <a:t>+;</a:t>
            </a:r>
          </a:p>
          <a:p>
            <a:pPr marL="513080" marR="3048000"/>
            <a:r>
              <a:rPr spc="-5" dirty="0">
                <a:solidFill>
                  <a:schemeClr val="bg1"/>
                </a:solidFill>
              </a:rPr>
              <a:t>s</a:t>
            </a:r>
            <a:r>
              <a:rPr dirty="0">
                <a:solidFill>
                  <a:schemeClr val="bg1"/>
                </a:solidFill>
              </a:rPr>
              <a:t>u</a:t>
            </a:r>
            <a:r>
              <a:rPr spc="-5" dirty="0">
                <a:solidFill>
                  <a:schemeClr val="bg1"/>
                </a:solidFill>
              </a:rPr>
              <a:t>m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+=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nu</a:t>
            </a:r>
            <a:r>
              <a:rPr dirty="0">
                <a:solidFill>
                  <a:schemeClr val="bg1"/>
                </a:solidFill>
              </a:rPr>
              <a:t>m</a:t>
            </a:r>
            <a:r>
              <a:rPr spc="-5" dirty="0">
                <a:solidFill>
                  <a:schemeClr val="bg1"/>
                </a:solidFill>
              </a:rPr>
              <a:t>b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r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; </a:t>
            </a:r>
            <a:endParaRPr lang="en-US" spc="-5" dirty="0">
              <a:solidFill>
                <a:schemeClr val="bg1"/>
              </a:solidFill>
            </a:endParaRPr>
          </a:p>
          <a:p>
            <a:pPr marL="513080" marR="3048000"/>
            <a:r>
              <a:rPr spc="-5" dirty="0" err="1">
                <a:solidFill>
                  <a:schemeClr val="bg1"/>
                </a:solidFill>
              </a:rPr>
              <a:t>C</a:t>
            </a:r>
            <a:r>
              <a:rPr dirty="0" err="1">
                <a:solidFill>
                  <a:schemeClr val="bg1"/>
                </a:solidFill>
              </a:rPr>
              <a:t>o</a:t>
            </a:r>
            <a:r>
              <a:rPr spc="-5" dirty="0" err="1">
                <a:solidFill>
                  <a:schemeClr val="bg1"/>
                </a:solidFill>
              </a:rPr>
              <a:t>n</a:t>
            </a:r>
            <a:r>
              <a:rPr dirty="0" err="1">
                <a:solidFill>
                  <a:schemeClr val="bg1"/>
                </a:solidFill>
              </a:rPr>
              <a:t>s</a:t>
            </a:r>
            <a:r>
              <a:rPr spc="-5" dirty="0" err="1">
                <a:solidFill>
                  <a:schemeClr val="bg1"/>
                </a:solidFill>
              </a:rPr>
              <a:t>ol</a:t>
            </a:r>
            <a:r>
              <a:rPr dirty="0" err="1">
                <a:solidFill>
                  <a:schemeClr val="bg1"/>
                </a:solidFill>
              </a:rPr>
              <a:t>e</a:t>
            </a:r>
            <a:r>
              <a:rPr spc="-5" dirty="0" err="1">
                <a:solidFill>
                  <a:schemeClr val="bg1"/>
                </a:solidFill>
              </a:rPr>
              <a:t>.W</a:t>
            </a:r>
            <a:r>
              <a:rPr dirty="0" err="1">
                <a:solidFill>
                  <a:schemeClr val="bg1"/>
                </a:solidFill>
              </a:rPr>
              <a:t>r</a:t>
            </a:r>
            <a:r>
              <a:rPr spc="-5" dirty="0" err="1">
                <a:solidFill>
                  <a:schemeClr val="bg1"/>
                </a:solidFill>
              </a:rPr>
              <a:t>i</a:t>
            </a:r>
            <a:r>
              <a:rPr dirty="0" err="1">
                <a:solidFill>
                  <a:schemeClr val="bg1"/>
                </a:solidFill>
              </a:rPr>
              <a:t>t</a:t>
            </a:r>
            <a:r>
              <a:rPr spc="-5" dirty="0" err="1">
                <a:solidFill>
                  <a:schemeClr val="bg1"/>
                </a:solidFill>
              </a:rPr>
              <a:t>e</a:t>
            </a:r>
            <a:r>
              <a:rPr dirty="0">
                <a:solidFill>
                  <a:schemeClr val="bg1"/>
                </a:solidFill>
              </a:rPr>
              <a:t>(</a:t>
            </a:r>
            <a:r>
              <a:rPr spc="-5" dirty="0">
                <a:solidFill>
                  <a:schemeClr val="bg1"/>
                </a:solidFill>
              </a:rPr>
              <a:t>"+</a:t>
            </a:r>
            <a:r>
              <a:rPr dirty="0">
                <a:solidFill>
                  <a:schemeClr val="bg1"/>
                </a:solidFill>
              </a:rPr>
              <a:t>{</a:t>
            </a:r>
            <a:r>
              <a:rPr spc="-5" dirty="0">
                <a:solidFill>
                  <a:schemeClr val="bg1"/>
                </a:solidFill>
              </a:rPr>
              <a:t>0</a:t>
            </a:r>
            <a:r>
              <a:rPr dirty="0">
                <a:solidFill>
                  <a:schemeClr val="bg1"/>
                </a:solidFill>
              </a:rPr>
              <a:t>}</a:t>
            </a:r>
            <a:r>
              <a:rPr spc="-5" dirty="0">
                <a:solidFill>
                  <a:schemeClr val="bg1"/>
                </a:solidFill>
              </a:rPr>
              <a:t>",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nu</a:t>
            </a:r>
            <a:r>
              <a:rPr dirty="0">
                <a:solidFill>
                  <a:schemeClr val="bg1"/>
                </a:solidFill>
              </a:rPr>
              <a:t>m</a:t>
            </a:r>
            <a:r>
              <a:rPr spc="-5" dirty="0">
                <a:solidFill>
                  <a:schemeClr val="bg1"/>
                </a:solidFill>
              </a:rPr>
              <a:t>b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r</a:t>
            </a:r>
            <a:r>
              <a:rPr dirty="0">
                <a:solidFill>
                  <a:schemeClr val="bg1"/>
                </a:solidFill>
              </a:rPr>
              <a:t>)</a:t>
            </a:r>
            <a:r>
              <a:rPr spc="-5" dirty="0">
                <a:solidFill>
                  <a:schemeClr val="bg1"/>
                </a:solidFill>
              </a:rPr>
              <a:t>;</a:t>
            </a:r>
          </a:p>
          <a:p>
            <a:pPr marL="92710"/>
            <a:r>
              <a:rPr spc="-5" dirty="0">
                <a:solidFill>
                  <a:schemeClr val="bg1"/>
                </a:solidFill>
              </a:rPr>
              <a:t>}</a:t>
            </a:r>
          </a:p>
          <a:p>
            <a:pPr marL="92710"/>
            <a:r>
              <a:rPr spc="-5" dirty="0">
                <a:solidFill>
                  <a:schemeClr val="bg1"/>
                </a:solidFill>
              </a:rPr>
              <a:t>C</a:t>
            </a:r>
            <a:r>
              <a:rPr dirty="0">
                <a:solidFill>
                  <a:schemeClr val="bg1"/>
                </a:solidFill>
              </a:rPr>
              <a:t>o</a:t>
            </a:r>
            <a:r>
              <a:rPr spc="-5" dirty="0">
                <a:solidFill>
                  <a:schemeClr val="bg1"/>
                </a:solidFill>
              </a:rPr>
              <a:t>n</a:t>
            </a:r>
            <a:r>
              <a:rPr dirty="0">
                <a:solidFill>
                  <a:schemeClr val="bg1"/>
                </a:solidFill>
              </a:rPr>
              <a:t>s</a:t>
            </a:r>
            <a:r>
              <a:rPr spc="-5" dirty="0">
                <a:solidFill>
                  <a:schemeClr val="bg1"/>
                </a:solidFill>
              </a:rPr>
              <a:t>ol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.W</a:t>
            </a:r>
            <a:r>
              <a:rPr dirty="0">
                <a:solidFill>
                  <a:schemeClr val="bg1"/>
                </a:solidFill>
              </a:rPr>
              <a:t>r</a:t>
            </a:r>
            <a:r>
              <a:rPr spc="-5" dirty="0">
                <a:solidFill>
                  <a:schemeClr val="bg1"/>
                </a:solidFill>
              </a:rPr>
              <a:t>i</a:t>
            </a:r>
            <a:r>
              <a:rPr dirty="0">
                <a:solidFill>
                  <a:schemeClr val="bg1"/>
                </a:solidFill>
              </a:rPr>
              <a:t>t</a:t>
            </a:r>
            <a:r>
              <a:rPr spc="-5" dirty="0">
                <a:solidFill>
                  <a:schemeClr val="bg1"/>
                </a:solidFill>
              </a:rPr>
              <a:t>e</a:t>
            </a:r>
            <a:r>
              <a:rPr dirty="0">
                <a:solidFill>
                  <a:schemeClr val="bg1"/>
                </a:solidFill>
              </a:rPr>
              <a:t>L</a:t>
            </a:r>
            <a:r>
              <a:rPr spc="-5" dirty="0">
                <a:solidFill>
                  <a:schemeClr val="bg1"/>
                </a:solidFill>
              </a:rPr>
              <a:t>in</a:t>
            </a:r>
            <a:r>
              <a:rPr dirty="0">
                <a:solidFill>
                  <a:schemeClr val="bg1"/>
                </a:solidFill>
              </a:rPr>
              <a:t>e</a:t>
            </a:r>
            <a:r>
              <a:rPr spc="-5" dirty="0">
                <a:solidFill>
                  <a:schemeClr val="bg1"/>
                </a:solidFill>
              </a:rPr>
              <a:t>("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=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{0</a:t>
            </a:r>
            <a:r>
              <a:rPr dirty="0">
                <a:solidFill>
                  <a:schemeClr val="bg1"/>
                </a:solidFill>
              </a:rPr>
              <a:t>}</a:t>
            </a:r>
            <a:r>
              <a:rPr spc="-5" dirty="0">
                <a:solidFill>
                  <a:schemeClr val="bg1"/>
                </a:solidFill>
              </a:rPr>
              <a:t>",</a:t>
            </a:r>
            <a:r>
              <a:rPr spc="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s</a:t>
            </a:r>
            <a:r>
              <a:rPr spc="-5" dirty="0">
                <a:solidFill>
                  <a:schemeClr val="bg1"/>
                </a:solidFill>
              </a:rPr>
              <a:t>um</a:t>
            </a:r>
            <a:r>
              <a:rPr dirty="0">
                <a:solidFill>
                  <a:schemeClr val="bg1"/>
                </a:solidFill>
              </a:rPr>
              <a:t>)</a:t>
            </a:r>
            <a:r>
              <a:rPr spc="-5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048663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5B1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2170</Words>
  <Application>Microsoft Office PowerPoint</Application>
  <PresentationFormat>Custom</PresentationFormat>
  <Paragraphs>516</Paragraphs>
  <Slides>62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Loops</vt:lpstr>
      <vt:lpstr>Table of Contents</vt:lpstr>
      <vt:lpstr>What Is Loop?</vt:lpstr>
      <vt:lpstr>Slide 4</vt:lpstr>
      <vt:lpstr>How To Use While Loop?</vt:lpstr>
      <vt:lpstr>While Loop – How It Works?</vt:lpstr>
      <vt:lpstr>While Loop – Example</vt:lpstr>
      <vt:lpstr>Slide 8</vt:lpstr>
      <vt:lpstr>Sum 1..N – Example</vt:lpstr>
      <vt:lpstr>Slide 10</vt:lpstr>
      <vt:lpstr>Prime Number – Example</vt:lpstr>
      <vt:lpstr>Slide 12</vt:lpstr>
      <vt:lpstr>Using break Operator</vt:lpstr>
      <vt:lpstr>Slide 14</vt:lpstr>
      <vt:lpstr>Slide 15</vt:lpstr>
      <vt:lpstr>Using Do-While Loop</vt:lpstr>
      <vt:lpstr>Do-While Statement</vt:lpstr>
      <vt:lpstr>Slide 18</vt:lpstr>
      <vt:lpstr>Factorial – Example</vt:lpstr>
      <vt:lpstr>Factorial with BigInteger – Example</vt:lpstr>
      <vt:lpstr>Slide 21</vt:lpstr>
      <vt:lpstr>Product[N..M] – Example</vt:lpstr>
      <vt:lpstr>Product of the Numbers in the Interval [n..m]</vt:lpstr>
      <vt:lpstr>for Loops</vt:lpstr>
      <vt:lpstr>For Loops</vt:lpstr>
      <vt:lpstr>The Initialization Expression</vt:lpstr>
      <vt:lpstr>The Test Expression</vt:lpstr>
      <vt:lpstr>The Update Expression</vt:lpstr>
      <vt:lpstr>Slide 29</vt:lpstr>
      <vt:lpstr>Simple for Loop – Example</vt:lpstr>
      <vt:lpstr>Complex for Loop – Example</vt:lpstr>
      <vt:lpstr>Slide 32</vt:lpstr>
      <vt:lpstr>N^M – Example</vt:lpstr>
      <vt:lpstr>Slide 34</vt:lpstr>
      <vt:lpstr>Using continue Operator</vt:lpstr>
      <vt:lpstr>Slide 36</vt:lpstr>
      <vt:lpstr>Slide 37</vt:lpstr>
      <vt:lpstr>For Loops</vt:lpstr>
      <vt:lpstr>foreach Loop – Example</vt:lpstr>
      <vt:lpstr>Slide 40</vt:lpstr>
      <vt:lpstr>Slide 41</vt:lpstr>
      <vt:lpstr>What Is Nested Loop?</vt:lpstr>
      <vt:lpstr>Slide 43</vt:lpstr>
      <vt:lpstr>Triangle – Example</vt:lpstr>
      <vt:lpstr>Slide 45</vt:lpstr>
      <vt:lpstr>Primes[N, M] – Example</vt:lpstr>
      <vt:lpstr>Slide 47</vt:lpstr>
      <vt:lpstr>C# Jump Statements</vt:lpstr>
      <vt:lpstr>C# Jump Statements – Example</vt:lpstr>
      <vt:lpstr>Loops – More Examples</vt:lpstr>
      <vt:lpstr>Nested Loops – Examples</vt:lpstr>
      <vt:lpstr>Slide 52</vt:lpstr>
      <vt:lpstr>Nested Loops – Examples</vt:lpstr>
      <vt:lpstr>Slide 54</vt:lpstr>
      <vt:lpstr>Summary</vt:lpstr>
      <vt:lpstr>Loops</vt:lpstr>
      <vt:lpstr>Exercises</vt:lpstr>
      <vt:lpstr>Exercises (2)</vt:lpstr>
      <vt:lpstr>Exercises (3)</vt:lpstr>
      <vt:lpstr>Exercises (4)</vt:lpstr>
      <vt:lpstr>Exercises (5)</vt:lpstr>
      <vt:lpstr>Exercises (6)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Loops</dc:title>
  <dc:creator>Svetlin Nakov</dc:creator>
  <cp:lastModifiedBy>My acer</cp:lastModifiedBy>
  <cp:revision>1</cp:revision>
  <dcterms:created xsi:type="dcterms:W3CDTF">2019-05-15T15:51:56Z</dcterms:created>
  <dcterms:modified xsi:type="dcterms:W3CDTF">2020-05-25T20:52:29Z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2011-06-27T00:00:00Z</vt:filetime>
  </property>
  <property fmtid="{D5CDD505-2E9C-101B-9397-08002B2CF9AE}" pid="3" name="Creator">
    <vt:lpwstr>Impress</vt:lpwstr>
  </property>
  <property fmtid="{D5CDD505-2E9C-101B-9397-08002B2CF9AE}" pid="4" name="LastSaved">
    <vt:filetime>2019-05-15T00:00:00Z</vt:filetime>
  </property>
</Properties>
</file>