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752" r:id="rId2"/>
    <p:sldId id="753" r:id="rId3"/>
    <p:sldId id="754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2" r:id="rId42"/>
    <p:sldId id="793" r:id="rId43"/>
    <p:sldId id="794" r:id="rId44"/>
    <p:sldId id="795" r:id="rId45"/>
    <p:sldId id="796" r:id="rId46"/>
    <p:sldId id="797" r:id="rId47"/>
    <p:sldId id="798" r:id="rId48"/>
    <p:sldId id="799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FD1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94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0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3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6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5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4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9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0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361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362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363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1BF2-4638-4C56-839A-2B3E9487000B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9364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6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7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8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D993-CEAF-4A77-B49F-A42270DBCA5F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8589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9638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639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640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641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2FC6-9D49-4529-B552-C3647303DED1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9642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0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9351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352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F94D-8A9A-426A-8DF9-642E8B5A5B96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9353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40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B1FB-43FC-4E04-8C00-F14AD3486814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8641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k object 17"/>
          <p:cNvSpPr/>
          <p:nvPr/>
        </p:nvSpPr>
        <p:spPr>
          <a:xfrm>
            <a:off x="0" y="66039"/>
            <a:ext cx="9144000" cy="5908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bk object 18"/>
          <p:cNvSpPr/>
          <p:nvPr/>
        </p:nvSpPr>
        <p:spPr>
          <a:xfrm>
            <a:off x="0" y="255270"/>
            <a:ext cx="9144000" cy="4834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9" name="bk object 19"/>
          <p:cNvSpPr/>
          <p:nvPr/>
        </p:nvSpPr>
        <p:spPr>
          <a:xfrm>
            <a:off x="152400" y="304800"/>
            <a:ext cx="1600200" cy="388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0" name="Holder 2"/>
          <p:cNvSpPr>
            <a:spLocks noGrp="1"/>
          </p:cNvSpPr>
          <p:nvPr>
            <p:ph type="title"/>
          </p:nvPr>
        </p:nvSpPr>
        <p:spPr>
          <a:xfrm>
            <a:off x="304164" y="57834"/>
            <a:ext cx="8535670" cy="112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1" name="Holder 3"/>
          <p:cNvSpPr>
            <a:spLocks noGrp="1"/>
          </p:cNvSpPr>
          <p:nvPr>
            <p:ph type="body" idx="1"/>
          </p:nvPr>
        </p:nvSpPr>
        <p:spPr>
          <a:xfrm>
            <a:off x="306070" y="1198919"/>
            <a:ext cx="8531859" cy="446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2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69CA-F7F7-4A3B-8708-32FAEBA02E69}" type="datetime1">
              <a:rPr lang="en-US" smtClean="0"/>
              <a:pPr/>
              <a:t>5/23/2020</a:t>
            </a:fld>
            <a:endParaRPr lang="en-US"/>
          </a:p>
        </p:txBody>
      </p:sp>
      <p:sp>
        <p:nvSpPr>
          <p:cNvPr id="1048584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object 2"/>
          <p:cNvSpPr/>
          <p:nvPr/>
        </p:nvSpPr>
        <p:spPr>
          <a:xfrm>
            <a:off x="2693670" y="414147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4" name="object 3"/>
          <p:cNvSpPr/>
          <p:nvPr/>
        </p:nvSpPr>
        <p:spPr>
          <a:xfrm>
            <a:off x="2667000" y="41148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5" name="object 4"/>
          <p:cNvSpPr txBox="1"/>
          <p:nvPr/>
        </p:nvSpPr>
        <p:spPr>
          <a:xfrm>
            <a:off x="6658609" y="2355123"/>
            <a:ext cx="195008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45" dirty="0">
                <a:solidFill>
                  <a:srgbClr val="D3FF5A"/>
                </a:solidFill>
                <a:latin typeface="Corbel"/>
                <a:cs typeface="Corbel"/>
              </a:rPr>
              <a:t>A</a:t>
            </a:r>
            <a:r>
              <a:rPr sz="5400" b="1" spc="-30" dirty="0">
                <a:solidFill>
                  <a:srgbClr val="D3FF5A"/>
                </a:solidFill>
                <a:latin typeface="Corbel"/>
                <a:cs typeface="Corbel"/>
              </a:rPr>
              <a:t>r</a:t>
            </a:r>
            <a:r>
              <a:rPr sz="5400" b="1" spc="-25" dirty="0">
                <a:solidFill>
                  <a:srgbClr val="D3FF5A"/>
                </a:solidFill>
                <a:latin typeface="Corbel"/>
                <a:cs typeface="Corbel"/>
              </a:rPr>
              <a:t>ra</a:t>
            </a:r>
            <a:r>
              <a:rPr sz="5400" b="1" spc="-35" dirty="0">
                <a:solidFill>
                  <a:srgbClr val="D3FF5A"/>
                </a:solidFill>
                <a:latin typeface="Corbel"/>
                <a:cs typeface="Corbel"/>
              </a:rPr>
              <a:t>ys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1048626" name="object 5"/>
          <p:cNvSpPr txBox="1"/>
          <p:nvPr/>
        </p:nvSpPr>
        <p:spPr>
          <a:xfrm>
            <a:off x="3232150" y="3380457"/>
            <a:ext cx="52832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ss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g</a:t>
            </a:r>
            <a:r>
              <a:rPr sz="2800" b="1" spc="-8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qu</a:t>
            </a:r>
            <a:r>
              <a:rPr sz="2800" b="1" spc="-3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9F7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ents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627" name="object 6"/>
          <p:cNvSpPr txBox="1"/>
          <p:nvPr/>
        </p:nvSpPr>
        <p:spPr>
          <a:xfrm>
            <a:off x="534668" y="5331177"/>
            <a:ext cx="2513332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10" dirty="0" smtClean="0">
                <a:solidFill>
                  <a:srgbClr val="DDFF9A"/>
                </a:solidFill>
                <a:latin typeface="Times New Roman" pitchFamily="18" charset="0"/>
                <a:cs typeface="Times New Roman" pitchFamily="18" charset="0"/>
              </a:rPr>
              <a:t>Firomsa Wakjira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b="1" spc="-120" dirty="0">
                <a:solidFill>
                  <a:srgbClr val="0DFD57"/>
                </a:solidFill>
                <a:latin typeface="Times New Roman" pitchFamily="18" charset="0"/>
                <a:cs typeface="Times New Roman" pitchFamily="18" charset="0"/>
              </a:rPr>
              <a:t>Windows  Programming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8" name="object 7"/>
          <p:cNvSpPr/>
          <p:nvPr/>
        </p:nvSpPr>
        <p:spPr>
          <a:xfrm>
            <a:off x="5029200" y="4498340"/>
            <a:ext cx="3638550" cy="187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9" name="object 8"/>
          <p:cNvSpPr/>
          <p:nvPr/>
        </p:nvSpPr>
        <p:spPr>
          <a:xfrm>
            <a:off x="457200" y="993139"/>
            <a:ext cx="4572000" cy="1902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0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5" name="object 2"/>
          <p:cNvSpPr txBox="1"/>
          <p:nvPr/>
        </p:nvSpPr>
        <p:spPr>
          <a:xfrm>
            <a:off x="1029969" y="2075400"/>
            <a:ext cx="708405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lem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366" name="object 3"/>
          <p:cNvSpPr txBox="1"/>
          <p:nvPr/>
        </p:nvSpPr>
        <p:spPr>
          <a:xfrm>
            <a:off x="1821179" y="2932147"/>
            <a:ext cx="55022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90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ead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and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10" dirty="0">
                <a:solidFill>
                  <a:srgbClr val="F9F6C7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Ind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x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367" name="object 4"/>
          <p:cNvSpPr/>
          <p:nvPr/>
        </p:nvSpPr>
        <p:spPr>
          <a:xfrm>
            <a:off x="2799079" y="3736340"/>
            <a:ext cx="3553460" cy="2359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68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859914">
              <a:lnSpc>
                <a:spcPct val="100000"/>
              </a:lnSpc>
            </a:pPr>
            <a:r>
              <a:rPr spc="5" dirty="0"/>
              <a:t>H</a:t>
            </a:r>
            <a:r>
              <a:rPr spc="-30" dirty="0"/>
              <a:t>ow</a:t>
            </a:r>
            <a:r>
              <a:rPr spc="-10" dirty="0"/>
              <a:t> t</a:t>
            </a:r>
            <a:r>
              <a:rPr spc="-25" dirty="0"/>
              <a:t>o</a:t>
            </a:r>
            <a:r>
              <a:rPr spc="5" dirty="0"/>
              <a:t> </a:t>
            </a:r>
            <a:r>
              <a:rPr dirty="0"/>
              <a:t>A</a:t>
            </a:r>
            <a:r>
              <a:rPr spc="-25" dirty="0"/>
              <a:t>c</a:t>
            </a:r>
            <a:r>
              <a:rPr spc="-15" dirty="0"/>
              <a:t>c</a:t>
            </a:r>
            <a:r>
              <a:rPr spc="-25" dirty="0"/>
              <a:t>e</a:t>
            </a:r>
            <a:r>
              <a:rPr spc="-30" dirty="0"/>
              <a:t>s</a:t>
            </a:r>
            <a:r>
              <a:rPr spc="-20" dirty="0"/>
              <a:t>s</a:t>
            </a:r>
            <a:r>
              <a:rPr spc="10" dirty="0"/>
              <a:t> </a:t>
            </a:r>
            <a:r>
              <a:rPr dirty="0"/>
              <a:t>A</a:t>
            </a:r>
            <a:r>
              <a:rPr spc="-25" dirty="0"/>
              <a:t>rray</a:t>
            </a:r>
            <a:r>
              <a:rPr dirty="0"/>
              <a:t> </a:t>
            </a:r>
            <a:r>
              <a:rPr spc="-40" dirty="0"/>
              <a:t>E</a:t>
            </a:r>
            <a:r>
              <a:rPr dirty="0"/>
              <a:t>l</a:t>
            </a:r>
            <a:r>
              <a:rPr spc="-25" dirty="0"/>
              <a:t>e</a:t>
            </a:r>
            <a:r>
              <a:rPr dirty="0"/>
              <a:t>m</a:t>
            </a:r>
            <a:r>
              <a:rPr spc="-25" dirty="0"/>
              <a:t>en</a:t>
            </a:r>
            <a:r>
              <a:rPr spc="-10" dirty="0"/>
              <a:t>t</a:t>
            </a:r>
            <a:r>
              <a:rPr dirty="0"/>
              <a:t>?</a:t>
            </a:r>
          </a:p>
        </p:txBody>
      </p:sp>
      <p:sp>
        <p:nvSpPr>
          <p:cNvPr id="1049371" name="object 3"/>
          <p:cNvSpPr txBox="1"/>
          <p:nvPr/>
        </p:nvSpPr>
        <p:spPr>
          <a:xfrm>
            <a:off x="306070" y="1198919"/>
            <a:ext cx="8236584" cy="449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[]</a:t>
            </a:r>
            <a:r>
              <a:rPr sz="3200" b="1" spc="-109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exe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200" dirty="0">
              <a:latin typeface="Corbel"/>
              <a:cs typeface="Corbel"/>
            </a:endParaRPr>
          </a:p>
          <a:p>
            <a:pPr marL="642620" marR="1263015" lvl="1" indent="-273050">
              <a:lnSpc>
                <a:spcPct val="101699"/>
              </a:lnSpc>
              <a:spcBef>
                <a:spcPts val="121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’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onsolas"/>
                <a:cs typeface="Consolas"/>
              </a:rPr>
              <a:t>0</a:t>
            </a:r>
            <a:endParaRPr sz="3000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 </a:t>
            </a:r>
            <a:r>
              <a:rPr sz="3000" b="1" spc="-20" dirty="0">
                <a:solidFill>
                  <a:srgbClr val="FF0000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FF0000"/>
                </a:solidFill>
                <a:latin typeface="Consolas"/>
                <a:cs typeface="Consolas"/>
              </a:rPr>
              <a:t>en</a:t>
            </a:r>
            <a:r>
              <a:rPr sz="3000" b="1" spc="-20" dirty="0">
                <a:solidFill>
                  <a:srgbClr val="FF0000"/>
                </a:solidFill>
                <a:latin typeface="Consolas"/>
                <a:cs typeface="Consolas"/>
              </a:rPr>
              <a:t>g</a:t>
            </a:r>
            <a:r>
              <a:rPr sz="3000" b="1" spc="-3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FF0000"/>
                </a:solidFill>
                <a:latin typeface="Consolas"/>
                <a:cs typeface="Consolas"/>
              </a:rPr>
              <a:t>h</a:t>
            </a:r>
            <a:r>
              <a:rPr sz="3000" b="1" spc="-30" dirty="0">
                <a:solidFill>
                  <a:srgbClr val="FF0000"/>
                </a:solidFill>
                <a:latin typeface="Consolas"/>
                <a:cs typeface="Consolas"/>
              </a:rPr>
              <a:t>-</a:t>
            </a:r>
            <a:r>
              <a:rPr sz="3000" b="1" spc="-20" dirty="0">
                <a:solidFill>
                  <a:srgbClr val="FF0000"/>
                </a:solidFill>
                <a:latin typeface="Consolas"/>
                <a:cs typeface="Consolas"/>
              </a:rPr>
              <a:t>1</a:t>
            </a:r>
            <a:endParaRPr sz="3000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294640" marR="31115" indent="-281940">
              <a:lnSpc>
                <a:spcPct val="101800"/>
              </a:lnSpc>
              <a:spcBef>
                <a:spcPts val="118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anged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[]</a:t>
            </a:r>
            <a:r>
              <a:rPr sz="3200" b="1" spc="-109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9372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018664">
              <a:lnSpc>
                <a:spcPct val="100000"/>
              </a:lnSpc>
            </a:pPr>
            <a:r>
              <a:rPr spc="-25" dirty="0"/>
              <a:t>Re</a:t>
            </a:r>
            <a:r>
              <a:rPr spc="5" dirty="0"/>
              <a:t>v</a:t>
            </a:r>
            <a:r>
              <a:rPr spc="-25" dirty="0"/>
              <a:t>ers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5" dirty="0"/>
              <a:t> </a:t>
            </a:r>
            <a:r>
              <a:rPr spc="-25" dirty="0"/>
              <a:t>an</a:t>
            </a:r>
            <a:r>
              <a:rPr dirty="0"/>
              <a:t> A</a:t>
            </a:r>
            <a:r>
              <a:rPr spc="-25" dirty="0"/>
              <a:t>r</a:t>
            </a:r>
            <a:r>
              <a:rPr spc="-15" dirty="0"/>
              <a:t>r</a:t>
            </a:r>
            <a:r>
              <a:rPr spc="-35" dirty="0"/>
              <a:t>a</a:t>
            </a:r>
            <a:r>
              <a:rPr spc="-25" dirty="0"/>
              <a:t>y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9375" name="object 3"/>
          <p:cNvSpPr txBox="1"/>
          <p:nvPr/>
        </p:nvSpPr>
        <p:spPr>
          <a:xfrm>
            <a:off x="306070" y="1198919"/>
            <a:ext cx="63036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376" name="object 4"/>
          <p:cNvSpPr txBox="1"/>
          <p:nvPr/>
        </p:nvSpPr>
        <p:spPr>
          <a:xfrm>
            <a:off x="151130" y="1797050"/>
            <a:ext cx="8840470" cy="3077766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array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{ 1, 2, 3, 4, 5 };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Get array size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length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array.Length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Declare and create the reversed array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reversed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length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Initialize the reversed array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length; index++)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reversed[length - index - 1] = array[index];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1049377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9" name="object 2"/>
          <p:cNvSpPr txBox="1"/>
          <p:nvPr/>
        </p:nvSpPr>
        <p:spPr>
          <a:xfrm>
            <a:off x="370840" y="1826480"/>
            <a:ext cx="5157470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4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v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2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endParaRPr sz="5000">
              <a:latin typeface="Corbel"/>
              <a:cs typeface="Corbel"/>
            </a:endParaRPr>
          </a:p>
          <a:p>
            <a:pPr marL="1609090">
              <a:lnSpc>
                <a:spcPct val="100000"/>
              </a:lnSpc>
              <a:spcBef>
                <a:spcPts val="99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iv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380" name="object 3"/>
          <p:cNvSpPr/>
          <p:nvPr/>
        </p:nvSpPr>
        <p:spPr>
          <a:xfrm>
            <a:off x="5360670" y="3091179"/>
            <a:ext cx="3241039" cy="324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81" name="object 4"/>
          <p:cNvSpPr/>
          <p:nvPr/>
        </p:nvSpPr>
        <p:spPr>
          <a:xfrm>
            <a:off x="665480" y="3242310"/>
            <a:ext cx="3699510" cy="3006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82" name="object 5"/>
          <p:cNvSpPr/>
          <p:nvPr/>
        </p:nvSpPr>
        <p:spPr>
          <a:xfrm>
            <a:off x="6261100" y="469900"/>
            <a:ext cx="2353309" cy="2310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83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5" name="object 2"/>
          <p:cNvSpPr txBox="1"/>
          <p:nvPr/>
        </p:nvSpPr>
        <p:spPr>
          <a:xfrm>
            <a:off x="1109980" y="4076920"/>
            <a:ext cx="685355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: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8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ut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386" name="object 3"/>
          <p:cNvSpPr txBox="1"/>
          <p:nvPr/>
        </p:nvSpPr>
        <p:spPr>
          <a:xfrm>
            <a:off x="1239519" y="5080987"/>
            <a:ext cx="666813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ead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Pr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 Ar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ys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on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so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387" name="object 4"/>
          <p:cNvSpPr/>
          <p:nvPr/>
        </p:nvSpPr>
        <p:spPr>
          <a:xfrm>
            <a:off x="2876550" y="1371600"/>
            <a:ext cx="3238500" cy="3676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88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0575" marR="5080" algn="r">
              <a:lnSpc>
                <a:spcPct val="100000"/>
              </a:lnSpc>
            </a:pPr>
            <a:r>
              <a:rPr sz="3800" spc="-35" dirty="0"/>
              <a:t>R</a:t>
            </a:r>
            <a:r>
              <a:rPr sz="3800" spc="-10" dirty="0"/>
              <a:t>e</a:t>
            </a:r>
            <a:r>
              <a:rPr sz="3800" spc="-15" dirty="0"/>
              <a:t>a</a:t>
            </a:r>
            <a:r>
              <a:rPr sz="3800" spc="-25" dirty="0"/>
              <a:t>d</a:t>
            </a:r>
            <a:r>
              <a:rPr sz="3800" spc="-5" dirty="0"/>
              <a:t>i</a:t>
            </a:r>
            <a:r>
              <a:rPr sz="3800" spc="-25" dirty="0"/>
              <a:t>ng</a:t>
            </a:r>
            <a:r>
              <a:rPr sz="3800" spc="-5" dirty="0"/>
              <a:t> </a:t>
            </a:r>
            <a:r>
              <a:rPr sz="3800" dirty="0"/>
              <a:t>A</a:t>
            </a:r>
            <a:r>
              <a:rPr sz="3800" spc="-15" dirty="0"/>
              <a:t>rr</a:t>
            </a:r>
            <a:r>
              <a:rPr sz="3800" spc="-30" dirty="0"/>
              <a:t>a</a:t>
            </a:r>
            <a:r>
              <a:rPr sz="3800" spc="-15" dirty="0"/>
              <a:t>y</a:t>
            </a:r>
            <a:r>
              <a:rPr sz="3800" spc="-20" dirty="0"/>
              <a:t>s</a:t>
            </a:r>
            <a:r>
              <a:rPr sz="3800" spc="-5" dirty="0"/>
              <a:t> </a:t>
            </a:r>
            <a:r>
              <a:rPr sz="3800" spc="-20" dirty="0"/>
              <a:t>Fro</a:t>
            </a:r>
            <a:r>
              <a:rPr sz="3800" dirty="0"/>
              <a:t>m</a:t>
            </a:r>
            <a:r>
              <a:rPr sz="3800" spc="10" dirty="0"/>
              <a:t> </a:t>
            </a:r>
            <a:r>
              <a:rPr sz="3800" spc="-20" dirty="0"/>
              <a:t>t</a:t>
            </a:r>
            <a:r>
              <a:rPr sz="3800" spc="-35" dirty="0"/>
              <a:t>h</a:t>
            </a:r>
            <a:r>
              <a:rPr sz="3800" spc="-20" dirty="0"/>
              <a:t>e</a:t>
            </a:r>
            <a:endParaRPr sz="3800"/>
          </a:p>
          <a:p>
            <a:pPr marL="3330575" marR="5080" algn="r">
              <a:lnSpc>
                <a:spcPct val="100000"/>
              </a:lnSpc>
              <a:spcBef>
                <a:spcPts val="90"/>
              </a:spcBef>
            </a:pPr>
            <a:r>
              <a:rPr sz="3800" spc="-10" dirty="0"/>
              <a:t>Co</a:t>
            </a:r>
            <a:r>
              <a:rPr sz="3800" spc="-20" dirty="0"/>
              <a:t>nso</a:t>
            </a:r>
            <a:r>
              <a:rPr sz="3800" dirty="0"/>
              <a:t>l</a:t>
            </a:r>
            <a:r>
              <a:rPr sz="3800" spc="-20" dirty="0"/>
              <a:t>e</a:t>
            </a:r>
            <a:endParaRPr sz="3800"/>
          </a:p>
        </p:txBody>
      </p:sp>
      <p:sp>
        <p:nvSpPr>
          <p:cNvPr id="1049391" name="object 3"/>
          <p:cNvSpPr txBox="1"/>
          <p:nvPr/>
        </p:nvSpPr>
        <p:spPr>
          <a:xfrm>
            <a:off x="472440" y="1399579"/>
            <a:ext cx="8131809" cy="902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irs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392" name="object 4"/>
          <p:cNvSpPr txBox="1"/>
          <p:nvPr/>
        </p:nvSpPr>
        <p:spPr>
          <a:xfrm>
            <a:off x="472440" y="3180119"/>
            <a:ext cx="8018780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2099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siz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ele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or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393" name="object 5"/>
          <p:cNvSpPr txBox="1"/>
          <p:nvPr/>
        </p:nvSpPr>
        <p:spPr>
          <a:xfrm>
            <a:off x="899160" y="2465070"/>
            <a:ext cx="7273290" cy="369332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.Parse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.ReadLine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());</a:t>
            </a:r>
          </a:p>
        </p:txBody>
      </p:sp>
      <p:sp>
        <p:nvSpPr>
          <p:cNvPr id="1049394" name="object 6"/>
          <p:cNvSpPr txBox="1"/>
          <p:nvPr/>
        </p:nvSpPr>
        <p:spPr>
          <a:xfrm>
            <a:off x="899160" y="4311650"/>
            <a:ext cx="7418070" cy="1846659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arr =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[n]; </a:t>
            </a:r>
          </a:p>
          <a:p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n;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it-IT" sz="2400" dirty="0">
                <a:solidFill>
                  <a:prstClr val="black"/>
                </a:solidFill>
                <a:latin typeface="Consolas" panose="020B0609020204030204" pitchFamily="49" charset="0"/>
              </a:rPr>
              <a:t>    arr[i] = </a:t>
            </a:r>
            <a:r>
              <a:rPr lang="it-IT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it-IT" sz="24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it-IT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it-IT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1049395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407285">
              <a:lnSpc>
                <a:spcPct val="100000"/>
              </a:lnSpc>
            </a:pPr>
            <a:r>
              <a:rPr dirty="0"/>
              <a:t>S</a:t>
            </a:r>
            <a:r>
              <a:rPr spc="-30" dirty="0"/>
              <a:t>y</a:t>
            </a:r>
            <a:r>
              <a:rPr spc="-45" dirty="0"/>
              <a:t>m</a:t>
            </a:r>
            <a:r>
              <a:rPr dirty="0"/>
              <a:t>m</a:t>
            </a:r>
            <a:r>
              <a:rPr spc="-25" dirty="0"/>
              <a:t>e</a:t>
            </a:r>
            <a:r>
              <a:rPr dirty="0"/>
              <a:t>t</a:t>
            </a:r>
            <a:r>
              <a:rPr spc="-25" dirty="0"/>
              <a:t>ry</a:t>
            </a:r>
            <a:r>
              <a:rPr spc="5" dirty="0"/>
              <a:t> </a:t>
            </a:r>
            <a:r>
              <a:rPr dirty="0"/>
              <a:t>C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-15" dirty="0"/>
              <a:t>c</a:t>
            </a:r>
            <a:r>
              <a:rPr dirty="0"/>
              <a:t>k 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9398" name="object 3"/>
          <p:cNvSpPr txBox="1"/>
          <p:nvPr/>
        </p:nvSpPr>
        <p:spPr>
          <a:xfrm>
            <a:off x="401320" y="1144309"/>
            <a:ext cx="6732905" cy="902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nt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399" name="object 4"/>
          <p:cNvSpPr txBox="1"/>
          <p:nvPr/>
        </p:nvSpPr>
        <p:spPr>
          <a:xfrm>
            <a:off x="684530" y="3581400"/>
            <a:ext cx="7703820" cy="2954655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isSymmetric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&lt;(array.Length + 1)/2;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(array[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] != array[n -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- 1])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isSymmetric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1049400" name="object 5"/>
          <p:cNvSpPr/>
          <p:nvPr/>
        </p:nvSpPr>
        <p:spPr>
          <a:xfrm>
            <a:off x="349122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1" name="object 6"/>
          <p:cNvSpPr/>
          <p:nvPr/>
        </p:nvSpPr>
        <p:spPr>
          <a:xfrm>
            <a:off x="3924300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2" name="object 7"/>
          <p:cNvSpPr/>
          <p:nvPr/>
        </p:nvSpPr>
        <p:spPr>
          <a:xfrm>
            <a:off x="435482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3" name="object 8"/>
          <p:cNvSpPr/>
          <p:nvPr/>
        </p:nvSpPr>
        <p:spPr>
          <a:xfrm>
            <a:off x="4787900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4" name="object 9"/>
          <p:cNvSpPr/>
          <p:nvPr/>
        </p:nvSpPr>
        <p:spPr>
          <a:xfrm>
            <a:off x="305942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5" name="object 10"/>
          <p:cNvSpPr/>
          <p:nvPr/>
        </p:nvSpPr>
        <p:spPr>
          <a:xfrm>
            <a:off x="5219700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6" name="object 11"/>
          <p:cNvSpPr/>
          <p:nvPr/>
        </p:nvSpPr>
        <p:spPr>
          <a:xfrm>
            <a:off x="3059429" y="2739389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7" name="object 12"/>
          <p:cNvSpPr/>
          <p:nvPr/>
        </p:nvSpPr>
        <p:spPr>
          <a:xfrm>
            <a:off x="3059429" y="3167379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8" name="object 13"/>
          <p:cNvSpPr/>
          <p:nvPr/>
        </p:nvSpPr>
        <p:spPr>
          <a:xfrm>
            <a:off x="4890770" y="265048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50800" y="63500"/>
                </a:ln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09" name="object 14"/>
          <p:cNvSpPr/>
          <p:nvPr/>
        </p:nvSpPr>
        <p:spPr>
          <a:xfrm>
            <a:off x="3289300" y="265176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3500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0" name="object 15"/>
          <p:cNvSpPr/>
          <p:nvPr/>
        </p:nvSpPr>
        <p:spPr>
          <a:xfrm>
            <a:off x="3392170" y="271462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794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1" name="object 16"/>
          <p:cNvSpPr/>
          <p:nvPr/>
        </p:nvSpPr>
        <p:spPr>
          <a:xfrm>
            <a:off x="4878070" y="2637789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0" y="0"/>
                </a:moveTo>
                <a:lnTo>
                  <a:pt x="50800" y="63500"/>
                </a:lnTo>
                <a:lnTo>
                  <a:pt x="0" y="12827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2" name="object 17"/>
          <p:cNvSpPr/>
          <p:nvPr/>
        </p:nvSpPr>
        <p:spPr>
          <a:xfrm>
            <a:off x="3276600" y="263906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4769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3" name="object 18"/>
          <p:cNvSpPr/>
          <p:nvPr/>
        </p:nvSpPr>
        <p:spPr>
          <a:xfrm>
            <a:off x="3379470" y="270192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794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4" name="object 19"/>
          <p:cNvSpPr/>
          <p:nvPr/>
        </p:nvSpPr>
        <p:spPr>
          <a:xfrm>
            <a:off x="4456429" y="2650489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0"/>
                </a:moveTo>
                <a:lnTo>
                  <a:pt x="52070" y="63500"/>
                </a:lnTo>
                <a:lnTo>
                  <a:pt x="0" y="12700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5" name="object 20"/>
          <p:cNvSpPr/>
          <p:nvPr/>
        </p:nvSpPr>
        <p:spPr>
          <a:xfrm>
            <a:off x="3721100" y="265176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3500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6" name="object 21"/>
          <p:cNvSpPr/>
          <p:nvPr/>
        </p:nvSpPr>
        <p:spPr>
          <a:xfrm>
            <a:off x="4443729" y="263778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52070" y="63500"/>
                </a:lnTo>
                <a:lnTo>
                  <a:pt x="0" y="12827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7" name="object 22"/>
          <p:cNvSpPr/>
          <p:nvPr/>
        </p:nvSpPr>
        <p:spPr>
          <a:xfrm>
            <a:off x="3708400" y="263906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4769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8" name="object 23"/>
          <p:cNvSpPr/>
          <p:nvPr/>
        </p:nvSpPr>
        <p:spPr>
          <a:xfrm>
            <a:off x="1123950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19" name="object 24"/>
          <p:cNvSpPr/>
          <p:nvPr/>
        </p:nvSpPr>
        <p:spPr>
          <a:xfrm>
            <a:off x="156336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0" name="object 25"/>
          <p:cNvSpPr/>
          <p:nvPr/>
        </p:nvSpPr>
        <p:spPr>
          <a:xfrm>
            <a:off x="200278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1" name="object 26"/>
          <p:cNvSpPr/>
          <p:nvPr/>
        </p:nvSpPr>
        <p:spPr>
          <a:xfrm>
            <a:off x="684530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2" name="object 27"/>
          <p:cNvSpPr/>
          <p:nvPr/>
        </p:nvSpPr>
        <p:spPr>
          <a:xfrm>
            <a:off x="2443479" y="2739389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3" name="object 28"/>
          <p:cNvSpPr/>
          <p:nvPr/>
        </p:nvSpPr>
        <p:spPr>
          <a:xfrm>
            <a:off x="684530" y="2739389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4" name="object 29"/>
          <p:cNvSpPr/>
          <p:nvPr/>
        </p:nvSpPr>
        <p:spPr>
          <a:xfrm>
            <a:off x="684530" y="3167379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95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5" name="object 30"/>
          <p:cNvSpPr/>
          <p:nvPr/>
        </p:nvSpPr>
        <p:spPr>
          <a:xfrm>
            <a:off x="2104389" y="265048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50800" y="63500"/>
                </a:ln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6" name="object 31"/>
          <p:cNvSpPr/>
          <p:nvPr/>
        </p:nvSpPr>
        <p:spPr>
          <a:xfrm>
            <a:off x="913130" y="265176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127000" y="0"/>
                </a:moveTo>
                <a:lnTo>
                  <a:pt x="0" y="63500"/>
                </a:lnTo>
                <a:lnTo>
                  <a:pt x="127000" y="128269"/>
                </a:lnTo>
                <a:lnTo>
                  <a:pt x="762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7" name="object 32"/>
          <p:cNvSpPr/>
          <p:nvPr/>
        </p:nvSpPr>
        <p:spPr>
          <a:xfrm>
            <a:off x="1014730" y="2714625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59" y="0"/>
                </a:lnTo>
              </a:path>
            </a:pathLst>
          </a:custGeom>
          <a:ln w="2794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8" name="object 33"/>
          <p:cNvSpPr/>
          <p:nvPr/>
        </p:nvSpPr>
        <p:spPr>
          <a:xfrm>
            <a:off x="2091689" y="263778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0" y="0"/>
                </a:moveTo>
                <a:lnTo>
                  <a:pt x="50800" y="63500"/>
                </a:lnTo>
                <a:lnTo>
                  <a:pt x="0" y="12827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29" name="object 34"/>
          <p:cNvSpPr/>
          <p:nvPr/>
        </p:nvSpPr>
        <p:spPr>
          <a:xfrm>
            <a:off x="900430" y="263906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127000" y="0"/>
                </a:moveTo>
                <a:lnTo>
                  <a:pt x="0" y="64769"/>
                </a:lnTo>
                <a:lnTo>
                  <a:pt x="127000" y="128269"/>
                </a:lnTo>
                <a:lnTo>
                  <a:pt x="762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0" name="object 35"/>
          <p:cNvSpPr/>
          <p:nvPr/>
        </p:nvSpPr>
        <p:spPr>
          <a:xfrm>
            <a:off x="1002030" y="2701925"/>
            <a:ext cx="1115060" cy="0"/>
          </a:xfrm>
          <a:custGeom>
            <a:avLst/>
            <a:gdLst/>
            <a:ahLst/>
            <a:cxnLst/>
            <a:rect l="l" t="t" r="r" b="b"/>
            <a:pathLst>
              <a:path w="1115060">
                <a:moveTo>
                  <a:pt x="0" y="0"/>
                </a:moveTo>
                <a:lnTo>
                  <a:pt x="1115059" y="0"/>
                </a:lnTo>
              </a:path>
            </a:pathLst>
          </a:custGeom>
          <a:ln w="2794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1" name="object 36"/>
          <p:cNvSpPr/>
          <p:nvPr/>
        </p:nvSpPr>
        <p:spPr>
          <a:xfrm>
            <a:off x="1668779" y="265048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0" y="0"/>
                </a:moveTo>
                <a:lnTo>
                  <a:pt x="52069" y="63500"/>
                </a:lnTo>
                <a:lnTo>
                  <a:pt x="1269" y="128270"/>
                </a:lnTo>
                <a:lnTo>
                  <a:pt x="128269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2" name="object 37"/>
          <p:cNvSpPr/>
          <p:nvPr/>
        </p:nvSpPr>
        <p:spPr>
          <a:xfrm>
            <a:off x="1357630" y="2651760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69" h="127000">
                <a:moveTo>
                  <a:pt x="127000" y="0"/>
                </a:moveTo>
                <a:lnTo>
                  <a:pt x="0" y="63500"/>
                </a:lnTo>
                <a:lnTo>
                  <a:pt x="128269" y="127000"/>
                </a:lnTo>
                <a:lnTo>
                  <a:pt x="762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3" name="object 38"/>
          <p:cNvSpPr/>
          <p:nvPr/>
        </p:nvSpPr>
        <p:spPr>
          <a:xfrm>
            <a:off x="1459230" y="2701289"/>
            <a:ext cx="236220" cy="26670"/>
          </a:xfrm>
          <a:custGeom>
            <a:avLst/>
            <a:gdLst/>
            <a:ahLst/>
            <a:cxnLst/>
            <a:rect l="l" t="t" r="r" b="b"/>
            <a:pathLst>
              <a:path w="236219" h="26669">
                <a:moveTo>
                  <a:pt x="236219" y="0"/>
                </a:moveTo>
                <a:lnTo>
                  <a:pt x="0" y="1270"/>
                </a:lnTo>
                <a:lnTo>
                  <a:pt x="0" y="26670"/>
                </a:lnTo>
                <a:lnTo>
                  <a:pt x="236219" y="26670"/>
                </a:lnTo>
                <a:lnTo>
                  <a:pt x="23621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4" name="object 39"/>
          <p:cNvSpPr/>
          <p:nvPr/>
        </p:nvSpPr>
        <p:spPr>
          <a:xfrm>
            <a:off x="1656079" y="263778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0" y="0"/>
                </a:moveTo>
                <a:lnTo>
                  <a:pt x="52069" y="63500"/>
                </a:lnTo>
                <a:lnTo>
                  <a:pt x="1269" y="128270"/>
                </a:lnTo>
                <a:lnTo>
                  <a:pt x="128269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5" name="object 40"/>
          <p:cNvSpPr/>
          <p:nvPr/>
        </p:nvSpPr>
        <p:spPr>
          <a:xfrm>
            <a:off x="1344930" y="2639060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69" h="127000">
                <a:moveTo>
                  <a:pt x="127000" y="0"/>
                </a:moveTo>
                <a:lnTo>
                  <a:pt x="0" y="64769"/>
                </a:lnTo>
                <a:lnTo>
                  <a:pt x="128269" y="127000"/>
                </a:lnTo>
                <a:lnTo>
                  <a:pt x="762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6" name="object 41"/>
          <p:cNvSpPr/>
          <p:nvPr/>
        </p:nvSpPr>
        <p:spPr>
          <a:xfrm>
            <a:off x="1446530" y="2688589"/>
            <a:ext cx="236220" cy="26670"/>
          </a:xfrm>
          <a:custGeom>
            <a:avLst/>
            <a:gdLst/>
            <a:ahLst/>
            <a:cxnLst/>
            <a:rect l="l" t="t" r="r" b="b"/>
            <a:pathLst>
              <a:path w="236219" h="26669">
                <a:moveTo>
                  <a:pt x="236219" y="0"/>
                </a:moveTo>
                <a:lnTo>
                  <a:pt x="0" y="1270"/>
                </a:lnTo>
                <a:lnTo>
                  <a:pt x="0" y="26670"/>
                </a:lnTo>
                <a:lnTo>
                  <a:pt x="236219" y="26670"/>
                </a:lnTo>
                <a:lnTo>
                  <a:pt x="236219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7" name="object 42"/>
          <p:cNvSpPr txBox="1"/>
          <p:nvPr/>
        </p:nvSpPr>
        <p:spPr>
          <a:xfrm>
            <a:off x="820419" y="2869520"/>
            <a:ext cx="743458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2755" algn="l"/>
                <a:tab pos="892175" algn="l"/>
                <a:tab pos="1331595" algn="l"/>
                <a:tab pos="2383155" algn="l"/>
                <a:tab pos="2817495" algn="l"/>
                <a:tab pos="3248025" algn="l"/>
                <a:tab pos="3681095" algn="l"/>
                <a:tab pos="4112895" algn="l"/>
                <a:tab pos="5116195" algn="l"/>
                <a:tab pos="5549265" algn="l"/>
                <a:tab pos="5982335" algn="l"/>
                <a:tab pos="6415405" algn="l"/>
                <a:tab pos="6849745" algn="l"/>
                <a:tab pos="7281545" algn="l"/>
              </a:tabLst>
            </a:pPr>
            <a:r>
              <a:rPr sz="3000" b="1" spc="-22" baseline="1388" dirty="0">
                <a:solidFill>
                  <a:srgbClr val="EAFFC1"/>
                </a:solidFill>
                <a:latin typeface="Consolas"/>
                <a:cs typeface="Consolas"/>
              </a:rPr>
              <a:t>1	2	2	1	1	2	3	2	1	</a:t>
            </a:r>
            <a:r>
              <a:rPr sz="2000" b="1" spc="-15" dirty="0">
                <a:solidFill>
                  <a:srgbClr val="EAFFC1"/>
                </a:solidFill>
                <a:latin typeface="Consolas"/>
                <a:cs typeface="Consolas"/>
              </a:rPr>
              <a:t>1	2	3	3	2	1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049438" name="object 43"/>
          <p:cNvSpPr/>
          <p:nvPr/>
        </p:nvSpPr>
        <p:spPr>
          <a:xfrm>
            <a:off x="6223000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39" name="object 44"/>
          <p:cNvSpPr/>
          <p:nvPr/>
        </p:nvSpPr>
        <p:spPr>
          <a:xfrm>
            <a:off x="6656069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0" name="object 45"/>
          <p:cNvSpPr/>
          <p:nvPr/>
        </p:nvSpPr>
        <p:spPr>
          <a:xfrm>
            <a:off x="7090409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1" name="object 46"/>
          <p:cNvSpPr/>
          <p:nvPr/>
        </p:nvSpPr>
        <p:spPr>
          <a:xfrm>
            <a:off x="7523480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2" name="object 47"/>
          <p:cNvSpPr/>
          <p:nvPr/>
        </p:nvSpPr>
        <p:spPr>
          <a:xfrm>
            <a:off x="7956550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3" name="object 48"/>
          <p:cNvSpPr/>
          <p:nvPr/>
        </p:nvSpPr>
        <p:spPr>
          <a:xfrm>
            <a:off x="5791200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4" name="object 49"/>
          <p:cNvSpPr/>
          <p:nvPr/>
        </p:nvSpPr>
        <p:spPr>
          <a:xfrm>
            <a:off x="8388350" y="2747010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1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5" name="object 50"/>
          <p:cNvSpPr/>
          <p:nvPr/>
        </p:nvSpPr>
        <p:spPr>
          <a:xfrm>
            <a:off x="5791200" y="2747010"/>
            <a:ext cx="2597150" cy="0"/>
          </a:xfrm>
          <a:custGeom>
            <a:avLst/>
            <a:gdLst/>
            <a:ahLst/>
            <a:cxnLst/>
            <a:rect l="l" t="t" r="r" b="b"/>
            <a:pathLst>
              <a:path w="2597150">
                <a:moveTo>
                  <a:pt x="0" y="0"/>
                </a:moveTo>
                <a:lnTo>
                  <a:pt x="259715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6" name="object 51"/>
          <p:cNvSpPr/>
          <p:nvPr/>
        </p:nvSpPr>
        <p:spPr>
          <a:xfrm>
            <a:off x="5791200" y="3173729"/>
            <a:ext cx="2597150" cy="0"/>
          </a:xfrm>
          <a:custGeom>
            <a:avLst/>
            <a:gdLst/>
            <a:ahLst/>
            <a:cxnLst/>
            <a:rect l="l" t="t" r="r" b="b"/>
            <a:pathLst>
              <a:path w="2597150">
                <a:moveTo>
                  <a:pt x="0" y="0"/>
                </a:moveTo>
                <a:lnTo>
                  <a:pt x="259715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7" name="object 52"/>
          <p:cNvSpPr/>
          <p:nvPr/>
        </p:nvSpPr>
        <p:spPr>
          <a:xfrm>
            <a:off x="8056880" y="265683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50800" y="64770"/>
                </a:lnTo>
                <a:lnTo>
                  <a:pt x="0" y="12827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8" name="object 53"/>
          <p:cNvSpPr/>
          <p:nvPr/>
        </p:nvSpPr>
        <p:spPr>
          <a:xfrm>
            <a:off x="6019800" y="265811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127000" y="0"/>
                </a:moveTo>
                <a:lnTo>
                  <a:pt x="0" y="64769"/>
                </a:lnTo>
                <a:lnTo>
                  <a:pt x="127000" y="128269"/>
                </a:lnTo>
                <a:lnTo>
                  <a:pt x="76200" y="63500"/>
                </a:lnTo>
                <a:lnTo>
                  <a:pt x="127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49" name="object 54"/>
          <p:cNvSpPr/>
          <p:nvPr/>
        </p:nvSpPr>
        <p:spPr>
          <a:xfrm>
            <a:off x="6121400" y="2721610"/>
            <a:ext cx="1960880" cy="0"/>
          </a:xfrm>
          <a:custGeom>
            <a:avLst/>
            <a:gdLst/>
            <a:ahLst/>
            <a:cxnLst/>
            <a:rect l="l" t="t" r="r" b="b"/>
            <a:pathLst>
              <a:path w="1960879">
                <a:moveTo>
                  <a:pt x="0" y="0"/>
                </a:moveTo>
                <a:lnTo>
                  <a:pt x="1960879" y="0"/>
                </a:lnTo>
              </a:path>
            </a:pathLst>
          </a:custGeom>
          <a:ln w="2667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0" name="object 55"/>
          <p:cNvSpPr/>
          <p:nvPr/>
        </p:nvSpPr>
        <p:spPr>
          <a:xfrm>
            <a:off x="8044180" y="264413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52070" y="64770"/>
                </a:lnTo>
                <a:lnTo>
                  <a:pt x="0" y="128270"/>
                </a:lnTo>
                <a:lnTo>
                  <a:pt x="12827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1" name="object 56"/>
          <p:cNvSpPr/>
          <p:nvPr/>
        </p:nvSpPr>
        <p:spPr>
          <a:xfrm>
            <a:off x="6007100" y="264541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4769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2" name="object 57"/>
          <p:cNvSpPr/>
          <p:nvPr/>
        </p:nvSpPr>
        <p:spPr>
          <a:xfrm>
            <a:off x="6108700" y="2709545"/>
            <a:ext cx="1960880" cy="0"/>
          </a:xfrm>
          <a:custGeom>
            <a:avLst/>
            <a:gdLst/>
            <a:ahLst/>
            <a:cxnLst/>
            <a:rect l="l" t="t" r="r" b="b"/>
            <a:pathLst>
              <a:path w="1960879">
                <a:moveTo>
                  <a:pt x="0" y="0"/>
                </a:moveTo>
                <a:lnTo>
                  <a:pt x="1960879" y="0"/>
                </a:lnTo>
              </a:path>
            </a:pathLst>
          </a:custGeom>
          <a:ln w="2793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3" name="object 58"/>
          <p:cNvSpPr/>
          <p:nvPr/>
        </p:nvSpPr>
        <p:spPr>
          <a:xfrm>
            <a:off x="7625080" y="265683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52070" y="64770"/>
                </a:lnTo>
                <a:lnTo>
                  <a:pt x="0" y="12827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4" name="object 59"/>
          <p:cNvSpPr/>
          <p:nvPr/>
        </p:nvSpPr>
        <p:spPr>
          <a:xfrm>
            <a:off x="6452870" y="265811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4769"/>
                </a:lnTo>
                <a:lnTo>
                  <a:pt x="128270" y="128269"/>
                </a:lnTo>
                <a:lnTo>
                  <a:pt x="7620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5" name="object 60"/>
          <p:cNvSpPr/>
          <p:nvPr/>
        </p:nvSpPr>
        <p:spPr>
          <a:xfrm>
            <a:off x="7612380" y="264413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0" y="0"/>
                </a:moveTo>
                <a:lnTo>
                  <a:pt x="52070" y="64770"/>
                </a:lnTo>
                <a:lnTo>
                  <a:pt x="0" y="128270"/>
                </a:lnTo>
                <a:lnTo>
                  <a:pt x="128270" y="6477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6" name="object 61"/>
          <p:cNvSpPr/>
          <p:nvPr/>
        </p:nvSpPr>
        <p:spPr>
          <a:xfrm>
            <a:off x="6440170" y="264541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70" y="0"/>
                </a:moveTo>
                <a:lnTo>
                  <a:pt x="0" y="64769"/>
                </a:lnTo>
                <a:lnTo>
                  <a:pt x="128270" y="128269"/>
                </a:lnTo>
                <a:lnTo>
                  <a:pt x="77470" y="63500"/>
                </a:lnTo>
                <a:lnTo>
                  <a:pt x="128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7" name="object 62"/>
          <p:cNvSpPr/>
          <p:nvPr/>
        </p:nvSpPr>
        <p:spPr>
          <a:xfrm>
            <a:off x="7192009" y="2658110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0"/>
                </a:moveTo>
                <a:lnTo>
                  <a:pt x="50800" y="63500"/>
                </a:lnTo>
                <a:lnTo>
                  <a:pt x="0" y="127000"/>
                </a:lnTo>
                <a:lnTo>
                  <a:pt x="128270" y="62229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8" name="object 63"/>
          <p:cNvSpPr/>
          <p:nvPr/>
        </p:nvSpPr>
        <p:spPr>
          <a:xfrm>
            <a:off x="6885940" y="2658110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128269" y="0"/>
                </a:moveTo>
                <a:lnTo>
                  <a:pt x="0" y="64769"/>
                </a:lnTo>
                <a:lnTo>
                  <a:pt x="128269" y="127000"/>
                </a:lnTo>
                <a:lnTo>
                  <a:pt x="77469" y="63500"/>
                </a:lnTo>
                <a:lnTo>
                  <a:pt x="128269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59" name="object 64"/>
          <p:cNvSpPr/>
          <p:nvPr/>
        </p:nvSpPr>
        <p:spPr>
          <a:xfrm>
            <a:off x="7179309" y="2645410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0"/>
                </a:moveTo>
                <a:lnTo>
                  <a:pt x="50800" y="63500"/>
                </a:lnTo>
                <a:lnTo>
                  <a:pt x="0" y="12700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60" name="object 65"/>
          <p:cNvSpPr/>
          <p:nvPr/>
        </p:nvSpPr>
        <p:spPr>
          <a:xfrm>
            <a:off x="6873240" y="264541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69">
                <a:moveTo>
                  <a:pt x="128269" y="0"/>
                </a:moveTo>
                <a:lnTo>
                  <a:pt x="0" y="64769"/>
                </a:lnTo>
                <a:lnTo>
                  <a:pt x="128269" y="128269"/>
                </a:lnTo>
                <a:lnTo>
                  <a:pt x="77469" y="63500"/>
                </a:lnTo>
                <a:lnTo>
                  <a:pt x="128269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61" name="Slide Number Placeholder 6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3" name="object 2"/>
          <p:cNvSpPr txBox="1"/>
          <p:nvPr/>
        </p:nvSpPr>
        <p:spPr>
          <a:xfrm>
            <a:off x="2194560" y="4586190"/>
            <a:ext cx="4685665" cy="122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ry</a:t>
            </a:r>
            <a:r>
              <a:rPr sz="5000" b="1" spc="-19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ec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k</a:t>
            </a:r>
            <a:endParaRPr sz="5000">
              <a:latin typeface="Corbel"/>
              <a:cs typeface="Corbel"/>
            </a:endParaRPr>
          </a:p>
          <a:p>
            <a:pPr marL="69850" algn="ctr">
              <a:lnSpc>
                <a:spcPct val="100000"/>
              </a:lnSpc>
              <a:spcBef>
                <a:spcPts val="117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464" name="object 3"/>
          <p:cNvSpPr/>
          <p:nvPr/>
        </p:nvSpPr>
        <p:spPr>
          <a:xfrm>
            <a:off x="2419350" y="1017269"/>
            <a:ext cx="4237990" cy="3176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65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866264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A</a:t>
            </a:r>
            <a:r>
              <a:rPr spc="-30" dirty="0"/>
              <a:t>rra</a:t>
            </a:r>
            <a:r>
              <a:rPr spc="-20" dirty="0"/>
              <a:t>ys</a:t>
            </a:r>
            <a:r>
              <a:rPr dirty="0"/>
              <a:t> </a:t>
            </a:r>
            <a:r>
              <a:rPr spc="-40" dirty="0"/>
              <a:t>o</a:t>
            </a:r>
            <a:r>
              <a:rPr spc="-25" dirty="0"/>
              <a:t>n</a:t>
            </a:r>
            <a:r>
              <a:rPr spc="5" dirty="0"/>
              <a:t> </a:t>
            </a:r>
            <a:r>
              <a:rPr dirty="0"/>
              <a:t>t</a:t>
            </a:r>
            <a:r>
              <a:rPr spc="-35" dirty="0"/>
              <a:t>h</a:t>
            </a:r>
            <a:r>
              <a:rPr spc="-25" dirty="0"/>
              <a:t>e</a:t>
            </a:r>
            <a:r>
              <a:rPr spc="5" dirty="0"/>
              <a:t> </a:t>
            </a:r>
            <a:r>
              <a:rPr dirty="0"/>
              <a:t>C</a:t>
            </a:r>
            <a:r>
              <a:rPr spc="-40" dirty="0"/>
              <a:t>o</a:t>
            </a:r>
            <a:r>
              <a:rPr spc="-15" dirty="0"/>
              <a:t>n</a:t>
            </a:r>
            <a:r>
              <a:rPr spc="-25" dirty="0"/>
              <a:t>s</a:t>
            </a:r>
            <a:r>
              <a:rPr spc="-40" dirty="0"/>
              <a:t>o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9468" name="object 3"/>
          <p:cNvSpPr txBox="1"/>
          <p:nvPr/>
        </p:nvSpPr>
        <p:spPr>
          <a:xfrm>
            <a:off x="306070" y="1193678"/>
            <a:ext cx="8384540" cy="161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oces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ll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con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469" name="object 4"/>
          <p:cNvSpPr/>
          <p:nvPr/>
        </p:nvSpPr>
        <p:spPr>
          <a:xfrm>
            <a:off x="631190" y="3200400"/>
            <a:ext cx="7903209" cy="2838450"/>
          </a:xfrm>
          <a:custGeom>
            <a:avLst/>
            <a:gdLst/>
            <a:ahLst/>
            <a:cxnLst/>
            <a:rect l="l" t="t" r="r" b="b"/>
            <a:pathLst>
              <a:path w="7903209" h="2838450">
                <a:moveTo>
                  <a:pt x="0" y="0"/>
                </a:moveTo>
                <a:lnTo>
                  <a:pt x="7903209" y="0"/>
                </a:lnTo>
                <a:lnTo>
                  <a:pt x="7903209" y="2838450"/>
                </a:lnTo>
                <a:lnTo>
                  <a:pt x="0" y="28384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70" name="object 5"/>
          <p:cNvSpPr/>
          <p:nvPr/>
        </p:nvSpPr>
        <p:spPr>
          <a:xfrm>
            <a:off x="631190" y="3200400"/>
            <a:ext cx="7903209" cy="2838450"/>
          </a:xfrm>
          <a:custGeom>
            <a:avLst/>
            <a:gdLst/>
            <a:ahLst/>
            <a:cxnLst/>
            <a:rect l="l" t="t" r="r" b="b"/>
            <a:pathLst>
              <a:path w="7903209" h="2838450">
                <a:moveTo>
                  <a:pt x="3952240" y="2838450"/>
                </a:moveTo>
                <a:lnTo>
                  <a:pt x="0" y="2838450"/>
                </a:lnTo>
                <a:lnTo>
                  <a:pt x="0" y="0"/>
                </a:lnTo>
                <a:lnTo>
                  <a:pt x="7903209" y="0"/>
                </a:lnTo>
                <a:lnTo>
                  <a:pt x="7903209" y="2838450"/>
                </a:lnTo>
                <a:lnTo>
                  <a:pt x="3952240" y="28384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71" name="object 6"/>
          <p:cNvSpPr txBox="1"/>
          <p:nvPr/>
        </p:nvSpPr>
        <p:spPr>
          <a:xfrm>
            <a:off x="631190" y="3300050"/>
            <a:ext cx="838454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array = {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"one"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"two"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"three"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Process all elements of the array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array.Length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 index++)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Print each element on a separate line 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"element[{0}] = {1}"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,index, array[index])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1049472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object 2"/>
          <p:cNvSpPr txBox="1"/>
          <p:nvPr/>
        </p:nvSpPr>
        <p:spPr>
          <a:xfrm>
            <a:off x="2471420" y="2121120"/>
            <a:ext cx="413004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ays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475" name="object 3"/>
          <p:cNvSpPr txBox="1"/>
          <p:nvPr/>
        </p:nvSpPr>
        <p:spPr>
          <a:xfrm>
            <a:off x="3742690" y="3036287"/>
            <a:ext cx="16592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476" name="object 4"/>
          <p:cNvSpPr/>
          <p:nvPr/>
        </p:nvSpPr>
        <p:spPr>
          <a:xfrm>
            <a:off x="2780029" y="3773170"/>
            <a:ext cx="3585210" cy="240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77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4641215">
              <a:lnSpc>
                <a:spcPct val="100000"/>
              </a:lnSpc>
            </a:pPr>
            <a:r>
              <a:rPr spc="-30" dirty="0"/>
              <a:t>T</a:t>
            </a:r>
            <a:r>
              <a:rPr spc="-35" dirty="0"/>
              <a:t>a</a:t>
            </a:r>
            <a:r>
              <a:rPr spc="10" dirty="0"/>
              <a:t>b</a:t>
            </a:r>
            <a:r>
              <a:rPr spc="-10" dirty="0"/>
              <a:t>l</a:t>
            </a:r>
            <a:r>
              <a:rPr spc="-25" dirty="0"/>
              <a:t>e</a:t>
            </a:r>
            <a:r>
              <a:rPr spc="5" dirty="0"/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1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25" dirty="0"/>
              <a:t>en</a:t>
            </a:r>
            <a:r>
              <a:rPr spc="-10" dirty="0"/>
              <a:t>t</a:t>
            </a:r>
            <a:r>
              <a:rPr spc="-20" dirty="0"/>
              <a:t>s</a:t>
            </a:r>
          </a:p>
        </p:txBody>
      </p:sp>
      <p:sp>
        <p:nvSpPr>
          <p:cNvPr id="1048633" name="object 3"/>
          <p:cNvSpPr txBox="1"/>
          <p:nvPr/>
        </p:nvSpPr>
        <p:spPr>
          <a:xfrm>
            <a:off x="306070" y="1198919"/>
            <a:ext cx="8403590" cy="425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447040">
              <a:lnSpc>
                <a:spcPct val="100000"/>
              </a:lnSpc>
              <a:buAutoNum type="arabicPeriod"/>
              <a:tabLst>
                <a:tab pos="4597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Arr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ys</a:t>
            </a:r>
            <a:endParaRPr sz="3200">
              <a:latin typeface="Corbel"/>
              <a:cs typeface="Corbel"/>
            </a:endParaRPr>
          </a:p>
          <a:p>
            <a:pPr marL="459740" indent="-44704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459740" indent="-447040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np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ays</a:t>
            </a:r>
            <a:endParaRPr sz="3200">
              <a:latin typeface="Corbel"/>
              <a:cs typeface="Corbel"/>
            </a:endParaRPr>
          </a:p>
          <a:p>
            <a:pPr marL="459740" indent="-44704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Ov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endParaRPr sz="3200">
              <a:latin typeface="Consolas"/>
              <a:cs typeface="Consolas"/>
            </a:endParaRPr>
          </a:p>
          <a:p>
            <a:pPr marL="459740" indent="-44704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1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ays</a:t>
            </a:r>
            <a:endParaRPr sz="3200">
              <a:latin typeface="Corbel"/>
              <a:cs typeface="Corbel"/>
            </a:endParaRPr>
          </a:p>
          <a:p>
            <a:pPr marL="459740" indent="-44704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597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ays</a:t>
            </a:r>
            <a:endParaRPr sz="3200">
              <a:latin typeface="Corbel"/>
              <a:cs typeface="Corbel"/>
            </a:endParaRPr>
          </a:p>
          <a:p>
            <a:pPr marL="816610" lvl="1" indent="-457200">
              <a:lnSpc>
                <a:spcPct val="100000"/>
              </a:lnSpc>
              <a:spcBef>
                <a:spcPts val="1180"/>
              </a:spcBef>
              <a:buClr>
                <a:srgbClr val="8ED500"/>
              </a:buClr>
              <a:buFont typeface="Wingdings 2"/>
              <a:buChar char=""/>
              <a:tabLst>
                <a:tab pos="816610" algn="l"/>
              </a:tabLst>
            </a:pP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ts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&lt;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&gt;</a:t>
            </a:r>
            <a:endParaRPr sz="3000">
              <a:latin typeface="Consolas"/>
              <a:cs typeface="Consolas"/>
            </a:endParaRPr>
          </a:p>
        </p:txBody>
      </p:sp>
      <p:sp>
        <p:nvSpPr>
          <p:cNvPr id="1048634" name="object 4"/>
          <p:cNvSpPr txBox="1"/>
          <p:nvPr/>
        </p:nvSpPr>
        <p:spPr>
          <a:xfrm>
            <a:off x="306070" y="5703342"/>
            <a:ext cx="22860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20" dirty="0">
                <a:solidFill>
                  <a:srgbClr val="B4DAE4"/>
                </a:solidFill>
                <a:latin typeface="Wingdings 2"/>
                <a:cs typeface="Wingdings 2"/>
              </a:rPr>
              <a:t>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048635" name="object 5"/>
          <p:cNvSpPr txBox="1"/>
          <p:nvPr/>
        </p:nvSpPr>
        <p:spPr>
          <a:xfrm>
            <a:off x="753109" y="5676939"/>
            <a:ext cx="26962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36" name="object 6"/>
          <p:cNvSpPr/>
          <p:nvPr/>
        </p:nvSpPr>
        <p:spPr>
          <a:xfrm>
            <a:off x="6784340" y="4498340"/>
            <a:ext cx="1883409" cy="1926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object 2"/>
          <p:cNvSpPr txBox="1"/>
          <p:nvPr/>
        </p:nvSpPr>
        <p:spPr>
          <a:xfrm>
            <a:off x="914400" y="1566130"/>
            <a:ext cx="7313930" cy="151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8780">
              <a:lnSpc>
                <a:spcPct val="112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ro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es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</a:t>
            </a:r>
            <a:r>
              <a:rPr sz="5000" b="1" spc="10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40" dirty="0">
                <a:solidFill>
                  <a:srgbClr val="CCFF33"/>
                </a:solidFill>
                <a:latin typeface="Consolas"/>
                <a:cs typeface="Consolas"/>
              </a:rPr>
              <a:t>f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or</a:t>
            </a:r>
            <a:r>
              <a:rPr sz="5000" b="1" spc="-1720" dirty="0">
                <a:solidFill>
                  <a:srgbClr val="CCFF33"/>
                </a:solidFill>
                <a:latin typeface="Consolas"/>
                <a:cs typeface="Consolas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fore</a:t>
            </a:r>
            <a:r>
              <a:rPr sz="5000" b="1" spc="-40" dirty="0">
                <a:solidFill>
                  <a:srgbClr val="CCFF33"/>
                </a:solidFill>
                <a:latin typeface="Consolas"/>
                <a:cs typeface="Consolas"/>
              </a:rPr>
              <a:t>a</a:t>
            </a:r>
            <a:r>
              <a:rPr sz="5000" b="1" spc="-30" dirty="0">
                <a:solidFill>
                  <a:srgbClr val="CCFF33"/>
                </a:solidFill>
                <a:latin typeface="Consolas"/>
                <a:cs typeface="Consolas"/>
              </a:rPr>
              <a:t>ch</a:t>
            </a:r>
            <a:endParaRPr sz="5000">
              <a:latin typeface="Consolas"/>
              <a:cs typeface="Consolas"/>
            </a:endParaRPr>
          </a:p>
        </p:txBody>
      </p:sp>
      <p:sp>
        <p:nvSpPr>
          <p:cNvPr id="1049480" name="object 3"/>
          <p:cNvSpPr/>
          <p:nvPr/>
        </p:nvSpPr>
        <p:spPr>
          <a:xfrm>
            <a:off x="2468879" y="3431540"/>
            <a:ext cx="4224020" cy="296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481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413" rIns="0" bIns="0" rtlCol="0">
            <a:spAutoFit/>
          </a:bodyPr>
          <a:lstStyle/>
          <a:p>
            <a:pPr marL="1623695">
              <a:lnSpc>
                <a:spcPct val="100000"/>
              </a:lnSpc>
            </a:pPr>
            <a:r>
              <a:rPr sz="3700" spc="-30" dirty="0"/>
              <a:t>P</a:t>
            </a:r>
            <a:r>
              <a:rPr sz="3700" spc="-10" dirty="0"/>
              <a:t>r</a:t>
            </a:r>
            <a:r>
              <a:rPr sz="3700" spc="-20" dirty="0"/>
              <a:t>ocess</a:t>
            </a:r>
            <a:r>
              <a:rPr sz="3700" spc="-5" dirty="0"/>
              <a:t>i</a:t>
            </a:r>
            <a:r>
              <a:rPr sz="3700" spc="-30" dirty="0"/>
              <a:t>n</a:t>
            </a:r>
            <a:r>
              <a:rPr sz="3700" spc="-25" dirty="0"/>
              <a:t>g</a:t>
            </a:r>
            <a:r>
              <a:rPr sz="3700" spc="-10" dirty="0"/>
              <a:t> </a:t>
            </a:r>
            <a:r>
              <a:rPr sz="3700" spc="-25" dirty="0"/>
              <a:t>Ar</a:t>
            </a:r>
            <a:r>
              <a:rPr sz="3700" spc="-15" dirty="0"/>
              <a:t>ra</a:t>
            </a:r>
            <a:r>
              <a:rPr sz="3700" spc="-30" dirty="0"/>
              <a:t>y</a:t>
            </a:r>
            <a:r>
              <a:rPr sz="3700" spc="-20" dirty="0"/>
              <a:t>s</a:t>
            </a:r>
            <a:r>
              <a:rPr sz="3700" dirty="0"/>
              <a:t>:</a:t>
            </a:r>
            <a:r>
              <a:rPr sz="3700" spc="-5" dirty="0"/>
              <a:t> </a:t>
            </a:r>
            <a:r>
              <a:rPr sz="3700" spc="-30" dirty="0">
                <a:solidFill>
                  <a:srgbClr val="D9ECF1"/>
                </a:solidFill>
                <a:latin typeface="Consolas"/>
                <a:cs typeface="Consolas"/>
              </a:rPr>
              <a:t>fo</a:t>
            </a:r>
            <a:r>
              <a:rPr sz="3700" spc="-2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700" spc="-12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700" dirty="0"/>
              <a:t>S</a:t>
            </a:r>
            <a:r>
              <a:rPr sz="3700" spc="-10" dirty="0"/>
              <a:t>t</a:t>
            </a:r>
            <a:r>
              <a:rPr sz="3700" spc="-15" dirty="0"/>
              <a:t>a</a:t>
            </a:r>
            <a:r>
              <a:rPr sz="3700" spc="-10" dirty="0"/>
              <a:t>t</a:t>
            </a:r>
            <a:r>
              <a:rPr sz="3700" spc="-20" dirty="0"/>
              <a:t>e</a:t>
            </a:r>
            <a:r>
              <a:rPr sz="3700" spc="-15" dirty="0"/>
              <a:t>m</a:t>
            </a:r>
            <a:r>
              <a:rPr sz="3700" spc="-20" dirty="0"/>
              <a:t>e</a:t>
            </a:r>
            <a:r>
              <a:rPr sz="3700" spc="-5" dirty="0"/>
              <a:t>nt</a:t>
            </a:r>
            <a:endParaRPr sz="3700">
              <a:latin typeface="Consolas"/>
              <a:cs typeface="Consolas"/>
            </a:endParaRPr>
          </a:p>
        </p:txBody>
      </p:sp>
      <p:sp>
        <p:nvSpPr>
          <p:cNvPr id="1049484" name="object 3"/>
          <p:cNvSpPr txBox="1"/>
          <p:nvPr/>
        </p:nvSpPr>
        <p:spPr>
          <a:xfrm>
            <a:off x="401320" y="1055409"/>
            <a:ext cx="8033384" cy="325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eed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k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ep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endParaRPr sz="3000">
              <a:latin typeface="Corbel"/>
              <a:cs typeface="Corbel"/>
            </a:endParaRPr>
          </a:p>
          <a:p>
            <a:pPr marL="642620" marR="116205" lvl="1" indent="-273050">
              <a:lnSpc>
                <a:spcPct val="101899"/>
              </a:lnSpc>
              <a:spcBef>
                <a:spcPts val="11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Pr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ocessi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q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ro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294640" marR="5080" indent="-281940">
              <a:lnSpc>
                <a:spcPct val="102099"/>
              </a:lnSpc>
              <a:spcBef>
                <a:spcPts val="116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[in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]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):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485" name="object 4"/>
          <p:cNvSpPr txBox="1"/>
          <p:nvPr/>
        </p:nvSpPr>
        <p:spPr>
          <a:xfrm>
            <a:off x="304164" y="4725670"/>
            <a:ext cx="8687435" cy="1477328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 index++)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squares[index] = array[index] * array[index];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}</a:t>
            </a:r>
          </a:p>
        </p:txBody>
      </p:sp>
      <p:sp>
        <p:nvSpPr>
          <p:cNvPr id="1049486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5725">
              <a:lnSpc>
                <a:spcPct val="100000"/>
              </a:lnSpc>
            </a:pPr>
            <a:r>
              <a:rPr sz="3800" spc="-40" dirty="0"/>
              <a:t>P</a:t>
            </a:r>
            <a:r>
              <a:rPr sz="3800" spc="-5" dirty="0"/>
              <a:t>r</a:t>
            </a:r>
            <a:r>
              <a:rPr sz="3800" spc="-20" dirty="0"/>
              <a:t>oc</a:t>
            </a:r>
            <a:r>
              <a:rPr sz="3800" spc="-10" dirty="0"/>
              <a:t>e</a:t>
            </a:r>
            <a:r>
              <a:rPr sz="3800" spc="-35" dirty="0"/>
              <a:t>s</a:t>
            </a:r>
            <a:r>
              <a:rPr sz="3800" spc="-20" dirty="0"/>
              <a:t>s</a:t>
            </a:r>
            <a:r>
              <a:rPr sz="3800" spc="-5" dirty="0"/>
              <a:t>i</a:t>
            </a:r>
            <a:r>
              <a:rPr sz="3800" spc="-25" dirty="0"/>
              <a:t>ng</a:t>
            </a:r>
            <a:r>
              <a:rPr sz="3800" spc="-5" dirty="0"/>
              <a:t> </a:t>
            </a:r>
            <a:r>
              <a:rPr sz="3800" spc="-10" dirty="0"/>
              <a:t>A</a:t>
            </a:r>
            <a:r>
              <a:rPr sz="3800" spc="-5" dirty="0"/>
              <a:t>r</a:t>
            </a:r>
            <a:r>
              <a:rPr sz="3800" spc="-15" dirty="0"/>
              <a:t>ra</a:t>
            </a:r>
            <a:r>
              <a:rPr sz="3800" spc="-25" dirty="0"/>
              <a:t>y</a:t>
            </a:r>
            <a:r>
              <a:rPr sz="3800" spc="-20" dirty="0"/>
              <a:t>s</a:t>
            </a:r>
            <a:r>
              <a:rPr sz="3800" spc="-5" dirty="0"/>
              <a:t> U</a:t>
            </a:r>
            <a:r>
              <a:rPr sz="3800" dirty="0"/>
              <a:t>s</a:t>
            </a:r>
            <a:r>
              <a:rPr sz="3800" spc="-5" dirty="0"/>
              <a:t>i</a:t>
            </a:r>
            <a:r>
              <a:rPr sz="3800" spc="-25" dirty="0"/>
              <a:t>ng</a:t>
            </a:r>
            <a:r>
              <a:rPr sz="3800" spc="-5" dirty="0"/>
              <a:t> </a:t>
            </a:r>
            <a:r>
              <a:rPr sz="3800" spc="-25" dirty="0">
                <a:solidFill>
                  <a:srgbClr val="D9ECF1"/>
                </a:solidFill>
                <a:latin typeface="Consolas"/>
                <a:cs typeface="Consolas"/>
              </a:rPr>
              <a:t>for</a:t>
            </a:r>
            <a:endParaRPr sz="3800">
              <a:latin typeface="Consolas"/>
              <a:cs typeface="Consolas"/>
            </a:endParaRPr>
          </a:p>
          <a:p>
            <a:pPr marL="5000625">
              <a:lnSpc>
                <a:spcPct val="100000"/>
              </a:lnSpc>
              <a:spcBef>
                <a:spcPts val="90"/>
              </a:spcBef>
            </a:pPr>
            <a:r>
              <a:rPr sz="3800" spc="-20" dirty="0">
                <a:solidFill>
                  <a:srgbClr val="CCFF66"/>
                </a:solidFill>
              </a:rPr>
              <a:t>L</a:t>
            </a:r>
            <a:r>
              <a:rPr sz="3800" spc="-25" dirty="0">
                <a:solidFill>
                  <a:srgbClr val="CCFF66"/>
                </a:solidFill>
              </a:rPr>
              <a:t>oop</a:t>
            </a:r>
            <a:r>
              <a:rPr sz="3800" spc="-5" dirty="0">
                <a:solidFill>
                  <a:srgbClr val="CCFF66"/>
                </a:solidFill>
              </a:rPr>
              <a:t> </a:t>
            </a:r>
            <a:r>
              <a:rPr sz="3800" dirty="0">
                <a:solidFill>
                  <a:srgbClr val="CCFF66"/>
                </a:solidFill>
              </a:rPr>
              <a:t>–</a:t>
            </a:r>
            <a:r>
              <a:rPr sz="3800" spc="-5" dirty="0">
                <a:solidFill>
                  <a:srgbClr val="CCFF66"/>
                </a:solidFill>
              </a:rPr>
              <a:t> </a:t>
            </a:r>
            <a:r>
              <a:rPr sz="3800" spc="-25" dirty="0">
                <a:solidFill>
                  <a:srgbClr val="CCFF66"/>
                </a:solidFill>
              </a:rPr>
              <a:t>E</a:t>
            </a:r>
            <a:r>
              <a:rPr sz="3800" spc="-5" dirty="0">
                <a:solidFill>
                  <a:srgbClr val="CCFF66"/>
                </a:solidFill>
              </a:rPr>
              <a:t>x</a:t>
            </a:r>
            <a:r>
              <a:rPr sz="3800" spc="-10" dirty="0">
                <a:solidFill>
                  <a:srgbClr val="CCFF66"/>
                </a:solidFill>
              </a:rPr>
              <a:t>a</a:t>
            </a:r>
            <a:r>
              <a:rPr sz="3800" dirty="0">
                <a:solidFill>
                  <a:srgbClr val="CCFF66"/>
                </a:solidFill>
              </a:rPr>
              <a:t>m</a:t>
            </a:r>
            <a:r>
              <a:rPr sz="3800" spc="-25" dirty="0">
                <a:solidFill>
                  <a:srgbClr val="CCFF66"/>
                </a:solidFill>
              </a:rPr>
              <a:t>p</a:t>
            </a:r>
            <a:r>
              <a:rPr sz="3800" dirty="0">
                <a:solidFill>
                  <a:srgbClr val="CCFF66"/>
                </a:solidFill>
              </a:rPr>
              <a:t>l</a:t>
            </a:r>
            <a:r>
              <a:rPr sz="3800" spc="-10" dirty="0">
                <a:solidFill>
                  <a:srgbClr val="CCFF66"/>
                </a:solidFill>
              </a:rPr>
              <a:t>e</a:t>
            </a:r>
            <a:r>
              <a:rPr sz="3800" spc="-20" dirty="0">
                <a:solidFill>
                  <a:srgbClr val="CCFF66"/>
                </a:solidFill>
              </a:rPr>
              <a:t>s</a:t>
            </a:r>
            <a:endParaRPr sz="3800"/>
          </a:p>
        </p:txBody>
      </p:sp>
      <p:sp>
        <p:nvSpPr>
          <p:cNvPr id="1049489" name="object 3"/>
          <p:cNvSpPr txBox="1"/>
          <p:nvPr/>
        </p:nvSpPr>
        <p:spPr>
          <a:xfrm>
            <a:off x="330200" y="1275119"/>
            <a:ext cx="78308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490" name="object 4"/>
          <p:cNvSpPr txBox="1"/>
          <p:nvPr/>
        </p:nvSpPr>
        <p:spPr>
          <a:xfrm>
            <a:off x="330200" y="4098329"/>
            <a:ext cx="6801484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iz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491" name="object 5"/>
          <p:cNvSpPr txBox="1"/>
          <p:nvPr/>
        </p:nvSpPr>
        <p:spPr>
          <a:xfrm>
            <a:off x="457200" y="1827529"/>
            <a:ext cx="8229600" cy="2185214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"Reversed: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array.Length - 1; i &gt;= 0; i--)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(array[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] +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//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Resu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t: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5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4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3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492" name="object 6"/>
          <p:cNvSpPr txBox="1"/>
          <p:nvPr/>
        </p:nvSpPr>
        <p:spPr>
          <a:xfrm>
            <a:off x="0" y="5083809"/>
            <a:ext cx="9144000" cy="1477328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- 1; index++)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array[index] = index;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1049493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423795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</a:t>
            </a:r>
            <a:r>
              <a:rPr spc="-30" dirty="0"/>
              <a:t>o</a:t>
            </a:r>
            <a:r>
              <a:rPr spc="-15" dirty="0"/>
              <a:t>c</a:t>
            </a:r>
            <a:r>
              <a:rPr spc="-25" dirty="0"/>
              <a:t>ess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A</a:t>
            </a:r>
            <a:r>
              <a:rPr spc="-30" dirty="0"/>
              <a:t>rra</a:t>
            </a:r>
            <a:r>
              <a:rPr spc="-20" dirty="0"/>
              <a:t>y</a:t>
            </a:r>
            <a:r>
              <a:rPr spc="-5" dirty="0"/>
              <a:t>s</a:t>
            </a:r>
            <a:r>
              <a:rPr dirty="0"/>
              <a:t>:</a:t>
            </a:r>
            <a:r>
              <a:rPr spc="-30" dirty="0"/>
              <a:t> 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re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ch</a:t>
            </a:r>
          </a:p>
        </p:txBody>
      </p:sp>
      <p:sp>
        <p:nvSpPr>
          <p:cNvPr id="1049496" name="object 3"/>
          <p:cNvSpPr txBox="1"/>
          <p:nvPr/>
        </p:nvSpPr>
        <p:spPr>
          <a:xfrm>
            <a:off x="306070" y="1198919"/>
            <a:ext cx="495554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re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ch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497" name="object 4"/>
          <p:cNvSpPr txBox="1"/>
          <p:nvPr/>
        </p:nvSpPr>
        <p:spPr>
          <a:xfrm>
            <a:off x="306070" y="2447325"/>
            <a:ext cx="7376159" cy="355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2620" indent="-273050">
              <a:lnSpc>
                <a:spcPct val="100000"/>
              </a:lnSpc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p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642620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v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ue</a:t>
            </a:r>
            <a:r>
              <a:rPr sz="3000" b="1" spc="-104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aria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  <a:p>
            <a:pPr marL="642620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ay</a:t>
            </a:r>
            <a:r>
              <a:rPr sz="3000" b="1" spc="-104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5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need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cc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odi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y)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498" name="object 5"/>
          <p:cNvSpPr txBox="1"/>
          <p:nvPr/>
        </p:nvSpPr>
        <p:spPr>
          <a:xfrm>
            <a:off x="755650" y="1779270"/>
            <a:ext cx="7632700" cy="338554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reach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(ty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va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ue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arra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y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499" name="object 6"/>
          <p:cNvSpPr/>
          <p:nvPr/>
        </p:nvSpPr>
        <p:spPr>
          <a:xfrm>
            <a:off x="7162800" y="2590800"/>
            <a:ext cx="1249679" cy="3790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00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7075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roc</a:t>
            </a:r>
            <a:r>
              <a:rPr spc="-20" dirty="0"/>
              <a:t>essi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ray</a:t>
            </a:r>
            <a:r>
              <a:rPr spc="-20" dirty="0"/>
              <a:t>s</a:t>
            </a:r>
            <a:r>
              <a:rPr spc="-15" dirty="0"/>
              <a:t> </a:t>
            </a:r>
            <a:r>
              <a:rPr spc="-30" dirty="0"/>
              <a:t>Us</a:t>
            </a:r>
            <a:r>
              <a:rPr spc="-20" dirty="0"/>
              <a:t>ing</a:t>
            </a:r>
          </a:p>
          <a:p>
            <a:pPr marL="4196080">
              <a:lnSpc>
                <a:spcPct val="100000"/>
              </a:lnSpc>
              <a:spcBef>
                <a:spcPts val="80"/>
              </a:spcBef>
            </a:pP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pc="-3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pc="-25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pc="-138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dirty="0">
                <a:solidFill>
                  <a:srgbClr val="CCFF66"/>
                </a:solidFill>
              </a:rPr>
              <a:t>–</a:t>
            </a:r>
            <a:r>
              <a:rPr spc="5" dirty="0">
                <a:solidFill>
                  <a:srgbClr val="CCFF66"/>
                </a:solidFill>
              </a:rPr>
              <a:t> </a:t>
            </a:r>
            <a:r>
              <a:rPr spc="-25" dirty="0">
                <a:solidFill>
                  <a:srgbClr val="CCFF66"/>
                </a:solidFill>
              </a:rPr>
              <a:t>E</a:t>
            </a:r>
            <a:r>
              <a:rPr spc="5" dirty="0">
                <a:solidFill>
                  <a:srgbClr val="CCFF66"/>
                </a:solidFill>
              </a:rPr>
              <a:t>x</a:t>
            </a:r>
            <a:r>
              <a:rPr spc="-35" dirty="0">
                <a:solidFill>
                  <a:srgbClr val="CCFF66"/>
                </a:solidFill>
              </a:rPr>
              <a:t>a</a:t>
            </a:r>
            <a:r>
              <a:rPr dirty="0">
                <a:solidFill>
                  <a:srgbClr val="CCFF66"/>
                </a:solidFill>
              </a:rPr>
              <a:t>m</a:t>
            </a:r>
            <a:r>
              <a:rPr spc="-25" dirty="0">
                <a:solidFill>
                  <a:srgbClr val="CCFF66"/>
                </a:solidFill>
              </a:rPr>
              <a:t>p</a:t>
            </a:r>
            <a:r>
              <a:rPr spc="-10" dirty="0">
                <a:solidFill>
                  <a:srgbClr val="CCFF66"/>
                </a:solidFill>
              </a:rPr>
              <a:t>l</a:t>
            </a:r>
            <a:r>
              <a:rPr spc="-25" dirty="0">
                <a:solidFill>
                  <a:srgbClr val="CCFF66"/>
                </a:solidFill>
              </a:rPr>
              <a:t>e</a:t>
            </a:r>
          </a:p>
        </p:txBody>
      </p:sp>
      <p:sp>
        <p:nvSpPr>
          <p:cNvPr id="1049503" name="object 3"/>
          <p:cNvSpPr txBox="1"/>
          <p:nvPr/>
        </p:nvSpPr>
        <p:spPr>
          <a:xfrm>
            <a:off x="306070" y="1426249"/>
            <a:ext cx="710692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[]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04" name="object 4"/>
          <p:cNvSpPr txBox="1"/>
          <p:nvPr/>
        </p:nvSpPr>
        <p:spPr>
          <a:xfrm>
            <a:off x="838200" y="2209800"/>
            <a:ext cx="7415530" cy="4062651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capitals 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"Sofia"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"Washington"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"London"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"Paris"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};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capital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capitals)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(capital);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50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object 2"/>
          <p:cNvSpPr txBox="1"/>
          <p:nvPr/>
        </p:nvSpPr>
        <p:spPr>
          <a:xfrm>
            <a:off x="2096770" y="4450300"/>
            <a:ext cx="487553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roc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Ar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508" name="object 3"/>
          <p:cNvSpPr txBox="1"/>
          <p:nvPr/>
        </p:nvSpPr>
        <p:spPr>
          <a:xfrm>
            <a:off x="3742690" y="5362927"/>
            <a:ext cx="16592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509" name="object 4"/>
          <p:cNvSpPr/>
          <p:nvPr/>
        </p:nvSpPr>
        <p:spPr>
          <a:xfrm>
            <a:off x="2499360" y="993139"/>
            <a:ext cx="4055110" cy="572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10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object 2"/>
          <p:cNvSpPr txBox="1"/>
          <p:nvPr/>
        </p:nvSpPr>
        <p:spPr>
          <a:xfrm>
            <a:off x="1156969" y="1802350"/>
            <a:ext cx="669798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ul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io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22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rr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513" name="object 3"/>
          <p:cNvSpPr txBox="1"/>
          <p:nvPr/>
        </p:nvSpPr>
        <p:spPr>
          <a:xfrm>
            <a:off x="1377950" y="2655287"/>
            <a:ext cx="63874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si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g</a:t>
            </a:r>
            <a:r>
              <a:rPr sz="2800" b="1" spc="-12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Arr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f</a:t>
            </a:r>
            <a:r>
              <a:rPr sz="2800" b="1" spc="-12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Arr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ys,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atri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and</a:t>
            </a:r>
            <a:r>
              <a:rPr sz="2800" b="1" spc="-10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be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514" name="object 4"/>
          <p:cNvSpPr/>
          <p:nvPr/>
        </p:nvSpPr>
        <p:spPr>
          <a:xfrm>
            <a:off x="3169920" y="3583940"/>
            <a:ext cx="2786380" cy="251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1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777" rIns="0" bIns="0" rtlCol="0">
            <a:spAutoFit/>
          </a:bodyPr>
          <a:lstStyle/>
          <a:p>
            <a:pPr marL="2112645">
              <a:lnSpc>
                <a:spcPct val="100000"/>
              </a:lnSpc>
            </a:pPr>
            <a:r>
              <a:rPr sz="3600" dirty="0"/>
              <a:t>W</a:t>
            </a:r>
            <a:r>
              <a:rPr sz="3600" spc="-20" dirty="0"/>
              <a:t>h</a:t>
            </a:r>
            <a:r>
              <a:rPr sz="3600" spc="-5" dirty="0"/>
              <a:t>a</a:t>
            </a:r>
            <a:r>
              <a:rPr sz="3600" dirty="0"/>
              <a:t>t </a:t>
            </a:r>
            <a:r>
              <a:rPr sz="3600" spc="-5" dirty="0"/>
              <a:t>i</a:t>
            </a:r>
            <a:r>
              <a:rPr sz="3600" spc="-20" dirty="0"/>
              <a:t>s</a:t>
            </a:r>
            <a:r>
              <a:rPr sz="3600" dirty="0"/>
              <a:t> </a:t>
            </a:r>
            <a:r>
              <a:rPr sz="3600" spc="-5" dirty="0"/>
              <a:t>Mu</a:t>
            </a:r>
            <a:r>
              <a:rPr sz="3600" dirty="0"/>
              <a:t>l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30" dirty="0"/>
              <a:t>d</a:t>
            </a:r>
            <a:r>
              <a:rPr sz="3600" spc="-5" dirty="0"/>
              <a:t>i</a:t>
            </a:r>
            <a:r>
              <a:rPr sz="3600" dirty="0"/>
              <a:t>m</a:t>
            </a:r>
            <a:r>
              <a:rPr sz="3600" spc="-20" dirty="0"/>
              <a:t>e</a:t>
            </a:r>
            <a:r>
              <a:rPr sz="3600" spc="-30" dirty="0"/>
              <a:t>n</a:t>
            </a:r>
            <a:r>
              <a:rPr sz="3600" spc="-20" dirty="0"/>
              <a:t>s</a:t>
            </a:r>
            <a:r>
              <a:rPr sz="3600" spc="-5" dirty="0"/>
              <a:t>i</a:t>
            </a:r>
            <a:r>
              <a:rPr sz="3600" spc="-25" dirty="0"/>
              <a:t>o</a:t>
            </a:r>
            <a:r>
              <a:rPr sz="3600" spc="-30" dirty="0"/>
              <a:t>n</a:t>
            </a:r>
            <a:r>
              <a:rPr sz="3600" spc="-5" dirty="0"/>
              <a:t>a</a:t>
            </a:r>
            <a:r>
              <a:rPr sz="3600" dirty="0"/>
              <a:t>l</a:t>
            </a:r>
            <a:r>
              <a:rPr sz="3600" spc="10" dirty="0"/>
              <a:t> </a:t>
            </a:r>
            <a:r>
              <a:rPr sz="3600" spc="-5" dirty="0"/>
              <a:t>A</a:t>
            </a:r>
            <a:r>
              <a:rPr sz="3600" spc="-15" dirty="0"/>
              <a:t>rr</a:t>
            </a:r>
            <a:r>
              <a:rPr sz="3600" spc="-25" dirty="0"/>
              <a:t>a</a:t>
            </a:r>
            <a:r>
              <a:rPr sz="3600" spc="-20" dirty="0"/>
              <a:t>y</a:t>
            </a:r>
            <a:r>
              <a:rPr sz="3600" dirty="0"/>
              <a:t>?</a:t>
            </a:r>
            <a:endParaRPr sz="3600"/>
          </a:p>
        </p:txBody>
      </p:sp>
      <p:sp>
        <p:nvSpPr>
          <p:cNvPr id="1049518" name="object 3"/>
          <p:cNvSpPr txBox="1"/>
          <p:nvPr/>
        </p:nvSpPr>
        <p:spPr>
          <a:xfrm>
            <a:off x="306070" y="1198919"/>
            <a:ext cx="8326755" cy="371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21971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l </a:t>
            </a:r>
            <a:r>
              <a:rPr sz="3200" b="1" spc="-30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D9ECF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…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200">
              <a:latin typeface="Corbel"/>
              <a:cs typeface="Corbel"/>
            </a:endParaRPr>
          </a:p>
          <a:p>
            <a:pPr marL="642620" marR="332105" lvl="1" indent="-273050">
              <a:lnSpc>
                <a:spcPct val="101699"/>
              </a:lnSpc>
              <a:spcBef>
                <a:spcPts val="121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 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2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-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endParaRPr sz="3000">
              <a:latin typeface="Corbel"/>
              <a:cs typeface="Corbel"/>
            </a:endParaRPr>
          </a:p>
          <a:p>
            <a:pPr marL="934719" lvl="2" indent="-273050">
              <a:lnSpc>
                <a:spcPct val="100000"/>
              </a:lnSpc>
              <a:spcBef>
                <a:spcPts val="127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K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D9ECF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2800" b="1" spc="-35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tab</a:t>
            </a:r>
            <a:r>
              <a:rPr sz="2800" b="1" dirty="0">
                <a:solidFill>
                  <a:srgbClr val="D9ECF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  <a:p>
            <a:pPr marL="294640" marR="5080" indent="-281940">
              <a:lnSpc>
                <a:spcPct val="101800"/>
              </a:lnSpc>
              <a:spcBef>
                <a:spcPts val="11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2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graphicFrame>
        <p:nvGraphicFramePr>
          <p:cNvPr id="4194310" name="object 4"/>
          <p:cNvGraphicFramePr>
            <a:graphicFrameLocks noGrp="1"/>
          </p:cNvGraphicFramePr>
          <p:nvPr/>
        </p:nvGraphicFramePr>
        <p:xfrm>
          <a:off x="2914014" y="4961929"/>
          <a:ext cx="2882262" cy="1509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5"/>
                <a:gridCol w="646888"/>
                <a:gridCol w="618489"/>
                <a:gridCol w="707440"/>
                <a:gridCol w="619250"/>
              </a:tblGrid>
              <a:tr h="338823">
                <a:tc>
                  <a:txBody>
                    <a:bodyPr/>
                    <a:lstStyle/>
                    <a:p>
                      <a:endParaRPr sz="3200">
                        <a:solidFill>
                          <a:schemeClr val="tx1"/>
                        </a:solidFill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13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2800" b="1" spc="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</a:tr>
              <a:tr h="48839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1"/>
                    </a:solidFill>
                  </a:tcPr>
                </a:tc>
              </a:tr>
            </a:tbl>
          </a:graphicData>
        </a:graphic>
      </p:graphicFrame>
      <p:sp>
        <p:nvSpPr>
          <p:cNvPr id="1049519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685" marR="5080" indent="318770">
              <a:lnSpc>
                <a:spcPct val="102099"/>
              </a:lnSpc>
            </a:pPr>
            <a:r>
              <a:rPr sz="3600" spc="-25" dirty="0"/>
              <a:t>De</a:t>
            </a:r>
            <a:r>
              <a:rPr sz="3600" spc="-30" dirty="0"/>
              <a:t>c</a:t>
            </a:r>
            <a:r>
              <a:rPr sz="3600" spc="10" dirty="0"/>
              <a:t>l</a:t>
            </a:r>
            <a:r>
              <a:rPr sz="3600" spc="-25" dirty="0"/>
              <a:t>ar</a:t>
            </a:r>
            <a:r>
              <a:rPr sz="3600" spc="0" dirty="0"/>
              <a:t>i</a:t>
            </a:r>
            <a:r>
              <a:rPr sz="3600" spc="-30" dirty="0"/>
              <a:t>n</a:t>
            </a:r>
            <a:r>
              <a:rPr sz="3600" spc="-20" dirty="0"/>
              <a:t>g</a:t>
            </a:r>
            <a:r>
              <a:rPr sz="3600" dirty="0"/>
              <a:t> </a:t>
            </a:r>
            <a:r>
              <a:rPr sz="3600" spc="-25" dirty="0"/>
              <a:t>a</a:t>
            </a:r>
            <a:r>
              <a:rPr sz="3600" spc="-30" dirty="0"/>
              <a:t>n</a:t>
            </a:r>
            <a:r>
              <a:rPr sz="3600" spc="-20" dirty="0"/>
              <a:t>d</a:t>
            </a:r>
            <a:r>
              <a:rPr sz="3600" dirty="0"/>
              <a:t> </a:t>
            </a:r>
            <a:r>
              <a:rPr sz="3600" spc="-10" dirty="0"/>
              <a:t>C</a:t>
            </a:r>
            <a:r>
              <a:rPr sz="3600" spc="-20" dirty="0"/>
              <a:t>re</a:t>
            </a:r>
            <a:r>
              <a:rPr sz="3600" spc="-5" dirty="0"/>
              <a:t>ati</a:t>
            </a:r>
            <a:r>
              <a:rPr sz="3600" spc="-20" dirty="0"/>
              <a:t>ng</a:t>
            </a:r>
            <a:r>
              <a:rPr sz="3600" spc="-10" dirty="0"/>
              <a:t> </a:t>
            </a:r>
            <a:r>
              <a:rPr sz="3600" spc="5" dirty="0"/>
              <a:t>M</a:t>
            </a:r>
            <a:r>
              <a:rPr sz="3600" spc="-35" dirty="0"/>
              <a:t>u</a:t>
            </a:r>
            <a:r>
              <a:rPr sz="3600" dirty="0"/>
              <a:t>l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20" dirty="0"/>
              <a:t>d</a:t>
            </a:r>
            <a:r>
              <a:rPr sz="3600" spc="-5" dirty="0"/>
              <a:t>i</a:t>
            </a:r>
            <a:r>
              <a:rPr sz="3600" dirty="0"/>
              <a:t>m</a:t>
            </a:r>
            <a:r>
              <a:rPr sz="3600" spc="-20" dirty="0"/>
              <a:t>e</a:t>
            </a:r>
            <a:r>
              <a:rPr sz="3600" spc="-30" dirty="0"/>
              <a:t>ns</a:t>
            </a:r>
            <a:r>
              <a:rPr sz="3600" spc="-5" dirty="0"/>
              <a:t>i</a:t>
            </a:r>
            <a:r>
              <a:rPr sz="3600" spc="-25" dirty="0"/>
              <a:t>o</a:t>
            </a:r>
            <a:r>
              <a:rPr sz="3600" spc="-20" dirty="0"/>
              <a:t>n</a:t>
            </a:r>
            <a:r>
              <a:rPr sz="3600" spc="-35" dirty="0"/>
              <a:t>a</a:t>
            </a:r>
            <a:r>
              <a:rPr sz="3600" dirty="0"/>
              <a:t>l</a:t>
            </a:r>
            <a:r>
              <a:rPr sz="3600" spc="10" dirty="0"/>
              <a:t> </a:t>
            </a:r>
            <a:r>
              <a:rPr sz="3600" spc="-5" dirty="0"/>
              <a:t>A</a:t>
            </a:r>
            <a:r>
              <a:rPr sz="3600" spc="-15" dirty="0"/>
              <a:t>rr</a:t>
            </a:r>
            <a:r>
              <a:rPr sz="3600" spc="-25" dirty="0"/>
              <a:t>a</a:t>
            </a:r>
            <a:r>
              <a:rPr sz="3600" spc="-20" dirty="0"/>
              <a:t>ys</a:t>
            </a:r>
            <a:endParaRPr sz="3600"/>
          </a:p>
        </p:txBody>
      </p:sp>
      <p:sp>
        <p:nvSpPr>
          <p:cNvPr id="1049522" name="object 3"/>
          <p:cNvSpPr txBox="1"/>
          <p:nvPr/>
        </p:nvSpPr>
        <p:spPr>
          <a:xfrm>
            <a:off x="306070" y="1198919"/>
            <a:ext cx="641921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23" name="object 4"/>
          <p:cNvSpPr txBox="1"/>
          <p:nvPr/>
        </p:nvSpPr>
        <p:spPr>
          <a:xfrm>
            <a:off x="306070" y="3100109"/>
            <a:ext cx="7114540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Us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sp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ze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ch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24" name="object 5"/>
          <p:cNvSpPr txBox="1"/>
          <p:nvPr/>
        </p:nvSpPr>
        <p:spPr>
          <a:xfrm>
            <a:off x="755650" y="1752600"/>
            <a:ext cx="7776209" cy="1107996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	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intMatrix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	float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floatMatrix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 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strCube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525" name="object 6"/>
          <p:cNvSpPr txBox="1"/>
          <p:nvPr/>
        </p:nvSpPr>
        <p:spPr>
          <a:xfrm>
            <a:off x="755650" y="5029200"/>
            <a:ext cx="7776209" cy="1107996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intMatrix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[3, 4]; 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floatMatrix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[8, 2];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 ,]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stringCube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[5, 5, 5];</a:t>
            </a:r>
          </a:p>
        </p:txBody>
      </p:sp>
      <p:sp>
        <p:nvSpPr>
          <p:cNvPr id="1049526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7665">
              <a:lnSpc>
                <a:spcPct val="100000"/>
              </a:lnSpc>
            </a:pPr>
            <a:r>
              <a:rPr sz="3600" spc="-15" dirty="0"/>
              <a:t>I</a:t>
            </a:r>
            <a:r>
              <a:rPr sz="3600" spc="-30" dirty="0"/>
              <a:t>n</a:t>
            </a:r>
            <a:r>
              <a:rPr sz="3600" spc="-5" dirty="0"/>
              <a:t>i</a:t>
            </a:r>
            <a:r>
              <a:rPr sz="3600" spc="5" dirty="0"/>
              <a:t>t</a:t>
            </a:r>
            <a:r>
              <a:rPr sz="3600" spc="-5" dirty="0"/>
              <a:t>ia</a:t>
            </a:r>
            <a:r>
              <a:rPr sz="3600" dirty="0"/>
              <a:t>l</a:t>
            </a:r>
            <a:r>
              <a:rPr sz="3600" spc="-5" dirty="0"/>
              <a:t>i</a:t>
            </a:r>
            <a:r>
              <a:rPr sz="3600" spc="-25" dirty="0"/>
              <a:t>z</a:t>
            </a:r>
            <a:r>
              <a:rPr sz="3600" spc="-5" dirty="0"/>
              <a:t>i</a:t>
            </a:r>
            <a:r>
              <a:rPr sz="3600" spc="-30" dirty="0"/>
              <a:t>n</a:t>
            </a:r>
            <a:r>
              <a:rPr sz="3600" spc="-20" dirty="0"/>
              <a:t>g</a:t>
            </a:r>
            <a:r>
              <a:rPr sz="3600" spc="5" dirty="0"/>
              <a:t> </a:t>
            </a:r>
            <a:r>
              <a:rPr sz="3600" spc="-5" dirty="0"/>
              <a:t>Mu</a:t>
            </a:r>
            <a:r>
              <a:rPr sz="3600" dirty="0"/>
              <a:t>l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30" dirty="0"/>
              <a:t>d</a:t>
            </a:r>
            <a:r>
              <a:rPr sz="3600" spc="-5" dirty="0"/>
              <a:t>i</a:t>
            </a:r>
            <a:r>
              <a:rPr sz="3600" spc="10" dirty="0"/>
              <a:t>m</a:t>
            </a:r>
            <a:r>
              <a:rPr sz="3600" spc="-30" dirty="0"/>
              <a:t>en</a:t>
            </a:r>
            <a:r>
              <a:rPr sz="3600" spc="-20" dirty="0"/>
              <a:t>s</a:t>
            </a:r>
            <a:r>
              <a:rPr sz="3600" spc="-5" dirty="0"/>
              <a:t>i</a:t>
            </a:r>
            <a:r>
              <a:rPr sz="3600" spc="-25" dirty="0"/>
              <a:t>o</a:t>
            </a:r>
            <a:r>
              <a:rPr sz="3600" spc="-30" dirty="0"/>
              <a:t>n</a:t>
            </a:r>
            <a:r>
              <a:rPr sz="3600" spc="-5" dirty="0"/>
              <a:t>al</a:t>
            </a:r>
            <a:endParaRPr sz="3600"/>
          </a:p>
          <a:p>
            <a:pPr marL="4843780">
              <a:lnSpc>
                <a:spcPct val="100000"/>
              </a:lnSpc>
              <a:spcBef>
                <a:spcPts val="90"/>
              </a:spcBef>
            </a:pPr>
            <a:r>
              <a:rPr sz="3600" spc="-5" dirty="0"/>
              <a:t>A</a:t>
            </a:r>
            <a:r>
              <a:rPr sz="3600" spc="-15" dirty="0"/>
              <a:t>rr</a:t>
            </a:r>
            <a:r>
              <a:rPr sz="3600" spc="-25" dirty="0"/>
              <a:t>a</a:t>
            </a:r>
            <a:r>
              <a:rPr sz="3600" spc="-20" dirty="0"/>
              <a:t>ys</a:t>
            </a:r>
            <a:r>
              <a:rPr sz="3600" dirty="0"/>
              <a:t> w</a:t>
            </a:r>
            <a:r>
              <a:rPr sz="3600" spc="-5" dirty="0"/>
              <a:t>i</a:t>
            </a:r>
            <a:r>
              <a:rPr sz="3600" spc="5" dirty="0"/>
              <a:t>t</a:t>
            </a:r>
            <a:r>
              <a:rPr sz="3600" spc="-25" dirty="0"/>
              <a:t>h</a:t>
            </a:r>
            <a:r>
              <a:rPr sz="3600" spc="-10" dirty="0"/>
              <a:t> </a:t>
            </a:r>
            <a:r>
              <a:rPr sz="3600" spc="-25" dirty="0"/>
              <a:t>V</a:t>
            </a:r>
            <a:r>
              <a:rPr sz="3600" spc="-5" dirty="0"/>
              <a:t>a</a:t>
            </a:r>
            <a:r>
              <a:rPr sz="3600" dirty="0"/>
              <a:t>l</a:t>
            </a:r>
            <a:r>
              <a:rPr sz="3600" spc="-35" dirty="0"/>
              <a:t>u</a:t>
            </a:r>
            <a:r>
              <a:rPr sz="3600" spc="-20" dirty="0"/>
              <a:t>es</a:t>
            </a:r>
            <a:endParaRPr sz="3600"/>
          </a:p>
        </p:txBody>
      </p:sp>
      <p:sp>
        <p:nvSpPr>
          <p:cNvPr id="1049529" name="object 3"/>
          <p:cNvSpPr txBox="1"/>
          <p:nvPr/>
        </p:nvSpPr>
        <p:spPr>
          <a:xfrm>
            <a:off x="401320" y="1328459"/>
            <a:ext cx="6539230" cy="902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iz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30" name="object 4"/>
          <p:cNvSpPr txBox="1"/>
          <p:nvPr/>
        </p:nvSpPr>
        <p:spPr>
          <a:xfrm>
            <a:off x="758190" y="4276125"/>
            <a:ext cx="7324725" cy="210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ri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ese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  <a:p>
            <a:pPr marL="577850" lvl="1" indent="-273050">
              <a:lnSpc>
                <a:spcPct val="100000"/>
              </a:lnSpc>
              <a:spcBef>
                <a:spcPts val="1270"/>
              </a:spcBef>
              <a:buClr>
                <a:srgbClr val="FFAC9E"/>
              </a:buClr>
              <a:buFont typeface="Wingdings 2"/>
              <a:buChar char=""/>
              <a:tabLst>
                <a:tab pos="577850" algn="l"/>
              </a:tabLst>
            </a:pP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F4FFC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 v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s</a:t>
            </a:r>
            <a:endParaRPr sz="2800" dirty="0">
              <a:latin typeface="Corbel"/>
              <a:cs typeface="Corbel"/>
            </a:endParaRPr>
          </a:p>
          <a:p>
            <a:pPr marL="285750" marR="5080" indent="-273050">
              <a:lnSpc>
                <a:spcPct val="101699"/>
              </a:lnSpc>
              <a:spcBef>
                <a:spcPts val="1185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3000" b="1" spc="-4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con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co</a:t>
            </a:r>
            <a:r>
              <a:rPr sz="3000" b="1" spc="-4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nsi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049531" name="object 5"/>
          <p:cNvSpPr txBox="1"/>
          <p:nvPr/>
        </p:nvSpPr>
        <p:spPr>
          <a:xfrm>
            <a:off x="457200" y="2344341"/>
            <a:ext cx="8084184" cy="1846659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matrix 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{1, 2, 3, 4},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//row 0 value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{5, 6, 7, 8}, 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//row 1 value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};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//The matrix size is 2 x 4(2 rows and 4 cols)</a:t>
            </a:r>
          </a:p>
        </p:txBody>
      </p:sp>
      <p:sp>
        <p:nvSpPr>
          <p:cNvPr id="1049532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object 2"/>
          <p:cNvSpPr txBox="1"/>
          <p:nvPr/>
        </p:nvSpPr>
        <p:spPr>
          <a:xfrm>
            <a:off x="878839" y="1770600"/>
            <a:ext cx="4263390" cy="151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5910">
              <a:lnSpc>
                <a:spcPct val="111800"/>
              </a:lnSpc>
            </a:pP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ec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la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nd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43" name="object 3"/>
          <p:cNvSpPr/>
          <p:nvPr/>
        </p:nvSpPr>
        <p:spPr>
          <a:xfrm>
            <a:off x="6022340" y="688340"/>
            <a:ext cx="2590800" cy="556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4" name="object 4"/>
          <p:cNvSpPr/>
          <p:nvPr/>
        </p:nvSpPr>
        <p:spPr>
          <a:xfrm>
            <a:off x="1225550" y="3729990"/>
            <a:ext cx="3901440" cy="2378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5" name="object 5"/>
          <p:cNvSpPr/>
          <p:nvPr/>
        </p:nvSpPr>
        <p:spPr>
          <a:xfrm>
            <a:off x="1785620" y="3864609"/>
            <a:ext cx="2561589" cy="1926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object 9"/>
          <p:cNvSpPr/>
          <p:nvPr/>
        </p:nvSpPr>
        <p:spPr>
          <a:xfrm>
            <a:off x="755650" y="4573270"/>
            <a:ext cx="7776209" cy="1433830"/>
          </a:xfrm>
          <a:custGeom>
            <a:avLst/>
            <a:gdLst/>
            <a:ahLst/>
            <a:cxnLst/>
            <a:rect l="l" t="t" r="r" b="b"/>
            <a:pathLst>
              <a:path w="7776209" h="1433829">
                <a:moveTo>
                  <a:pt x="3887470" y="1433829"/>
                </a:moveTo>
                <a:lnTo>
                  <a:pt x="0" y="1433829"/>
                </a:lnTo>
                <a:lnTo>
                  <a:pt x="0" y="0"/>
                </a:lnTo>
                <a:lnTo>
                  <a:pt x="7776209" y="0"/>
                </a:lnTo>
                <a:lnTo>
                  <a:pt x="7776209" y="1433829"/>
                </a:lnTo>
                <a:lnTo>
                  <a:pt x="3887470" y="1433829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3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685" marR="5080" indent="-416559">
              <a:lnSpc>
                <a:spcPct val="102099"/>
              </a:lnSpc>
            </a:pPr>
            <a:r>
              <a:rPr sz="3600" dirty="0"/>
              <a:t>A</a:t>
            </a:r>
            <a:r>
              <a:rPr sz="3600" spc="-30" dirty="0"/>
              <a:t>c</a:t>
            </a:r>
            <a:r>
              <a:rPr sz="3600" spc="-20" dirty="0"/>
              <a:t>c</a:t>
            </a:r>
            <a:r>
              <a:rPr sz="3600" spc="-30" dirty="0"/>
              <a:t>e</a:t>
            </a:r>
            <a:r>
              <a:rPr sz="3600" spc="-20" dirty="0"/>
              <a:t>s</a:t>
            </a:r>
            <a:r>
              <a:rPr sz="3600" spc="-30" dirty="0"/>
              <a:t>s</a:t>
            </a:r>
            <a:r>
              <a:rPr sz="3600" spc="-5" dirty="0"/>
              <a:t>i</a:t>
            </a:r>
            <a:r>
              <a:rPr sz="3600" spc="-30" dirty="0"/>
              <a:t>n</a:t>
            </a:r>
            <a:r>
              <a:rPr sz="3600" spc="-20" dirty="0"/>
              <a:t>g</a:t>
            </a:r>
            <a:r>
              <a:rPr sz="3600" spc="5" dirty="0"/>
              <a:t> </a:t>
            </a:r>
            <a:r>
              <a:rPr sz="3600" spc="-5" dirty="0"/>
              <a:t>T</a:t>
            </a:r>
            <a:r>
              <a:rPr sz="3600" spc="-35" dirty="0"/>
              <a:t>h</a:t>
            </a:r>
            <a:r>
              <a:rPr sz="3600" spc="-20" dirty="0"/>
              <a:t>e</a:t>
            </a:r>
            <a:r>
              <a:rPr sz="3600" spc="10" dirty="0"/>
              <a:t> </a:t>
            </a:r>
            <a:r>
              <a:rPr sz="3600" spc="-5" dirty="0"/>
              <a:t>E</a:t>
            </a:r>
            <a:r>
              <a:rPr sz="3600" dirty="0"/>
              <a:t>l</a:t>
            </a:r>
            <a:r>
              <a:rPr sz="3600" spc="-20" dirty="0"/>
              <a:t>e</a:t>
            </a:r>
            <a:r>
              <a:rPr sz="3600" dirty="0"/>
              <a:t>m</a:t>
            </a:r>
            <a:r>
              <a:rPr sz="3600" spc="-20" dirty="0"/>
              <a:t>e</a:t>
            </a:r>
            <a:r>
              <a:rPr sz="3600" spc="-30" dirty="0"/>
              <a:t>n</a:t>
            </a:r>
            <a:r>
              <a:rPr sz="3600" spc="5" dirty="0"/>
              <a:t>t</a:t>
            </a:r>
            <a:r>
              <a:rPr sz="3600" spc="-20" dirty="0"/>
              <a:t>s</a:t>
            </a:r>
            <a:r>
              <a:rPr sz="3600" dirty="0"/>
              <a:t> </a:t>
            </a:r>
            <a:r>
              <a:rPr sz="3600" spc="-25" dirty="0"/>
              <a:t>of</a:t>
            </a:r>
            <a:r>
              <a:rPr sz="3600" spc="-15" dirty="0"/>
              <a:t> </a:t>
            </a:r>
            <a:r>
              <a:rPr sz="3600" spc="5" dirty="0"/>
              <a:t>M</a:t>
            </a:r>
            <a:r>
              <a:rPr sz="3600" spc="-35" dirty="0"/>
              <a:t>u</a:t>
            </a:r>
            <a:r>
              <a:rPr sz="3600" dirty="0"/>
              <a:t>l</a:t>
            </a:r>
            <a:r>
              <a:rPr sz="3600" spc="5" dirty="0"/>
              <a:t>t</a:t>
            </a:r>
            <a:r>
              <a:rPr sz="3600" spc="-5" dirty="0"/>
              <a:t>i</a:t>
            </a:r>
            <a:r>
              <a:rPr sz="3600" spc="-20" dirty="0"/>
              <a:t>d</a:t>
            </a:r>
            <a:r>
              <a:rPr sz="3600" spc="-5" dirty="0"/>
              <a:t>i</a:t>
            </a:r>
            <a:r>
              <a:rPr sz="3600" dirty="0"/>
              <a:t>m</a:t>
            </a:r>
            <a:r>
              <a:rPr sz="3600" spc="-20" dirty="0"/>
              <a:t>e</a:t>
            </a:r>
            <a:r>
              <a:rPr sz="3600" spc="-30" dirty="0"/>
              <a:t>ns</a:t>
            </a:r>
            <a:r>
              <a:rPr sz="3600" spc="-5" dirty="0"/>
              <a:t>i</a:t>
            </a:r>
            <a:r>
              <a:rPr sz="3600" spc="-25" dirty="0"/>
              <a:t>o</a:t>
            </a:r>
            <a:r>
              <a:rPr sz="3600" spc="-20" dirty="0"/>
              <a:t>n</a:t>
            </a:r>
            <a:r>
              <a:rPr sz="3600" spc="-35" dirty="0"/>
              <a:t>a</a:t>
            </a:r>
            <a:r>
              <a:rPr sz="3600" dirty="0"/>
              <a:t>l</a:t>
            </a:r>
            <a:r>
              <a:rPr sz="3600" spc="10" dirty="0"/>
              <a:t> </a:t>
            </a:r>
            <a:r>
              <a:rPr sz="3600" spc="-5" dirty="0"/>
              <a:t>A</a:t>
            </a:r>
            <a:r>
              <a:rPr sz="3600" spc="-15" dirty="0"/>
              <a:t>rr</a:t>
            </a:r>
            <a:r>
              <a:rPr sz="3600" spc="-25" dirty="0"/>
              <a:t>a</a:t>
            </a:r>
            <a:r>
              <a:rPr sz="3600" spc="-20" dirty="0"/>
              <a:t>ys</a:t>
            </a:r>
            <a:endParaRPr sz="3600"/>
          </a:p>
        </p:txBody>
      </p:sp>
      <p:sp>
        <p:nvSpPr>
          <p:cNvPr id="1049536" name="object 3"/>
          <p:cNvSpPr txBox="1"/>
          <p:nvPr/>
        </p:nvSpPr>
        <p:spPr>
          <a:xfrm>
            <a:off x="306070" y="1198919"/>
            <a:ext cx="73501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-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37" name="object 4"/>
          <p:cNvSpPr txBox="1"/>
          <p:nvPr/>
        </p:nvSpPr>
        <p:spPr>
          <a:xfrm>
            <a:off x="306070" y="2482889"/>
            <a:ext cx="59289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38" name="object 5"/>
          <p:cNvSpPr txBox="1"/>
          <p:nvPr/>
        </p:nvSpPr>
        <p:spPr>
          <a:xfrm>
            <a:off x="306070" y="3933229"/>
            <a:ext cx="58896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39" name="object 6"/>
          <p:cNvSpPr txBox="1"/>
          <p:nvPr/>
        </p:nvSpPr>
        <p:spPr>
          <a:xfrm>
            <a:off x="755650" y="1703070"/>
            <a:ext cx="7776209" cy="338554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imen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iona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Arra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y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[inde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x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…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dexn]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540" name="object 7"/>
          <p:cNvSpPr txBox="1"/>
          <p:nvPr/>
        </p:nvSpPr>
        <p:spPr>
          <a:xfrm>
            <a:off x="755650" y="2962910"/>
            <a:ext cx="7776209" cy="677108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t[,]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array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2},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{3,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4}}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ment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1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rray[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1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1];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//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leme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t11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4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541" name="object 8"/>
          <p:cNvSpPr/>
          <p:nvPr/>
        </p:nvSpPr>
        <p:spPr>
          <a:xfrm>
            <a:off x="152400" y="4573270"/>
            <a:ext cx="8839200" cy="1433830"/>
          </a:xfrm>
          <a:custGeom>
            <a:avLst/>
            <a:gdLst/>
            <a:ahLst/>
            <a:cxnLst/>
            <a:rect l="l" t="t" r="r" b="b"/>
            <a:pathLst>
              <a:path w="7776209" h="1433829">
                <a:moveTo>
                  <a:pt x="0" y="0"/>
                </a:moveTo>
                <a:lnTo>
                  <a:pt x="7776209" y="0"/>
                </a:lnTo>
                <a:lnTo>
                  <a:pt x="7776209" y="1433829"/>
                </a:lnTo>
                <a:lnTo>
                  <a:pt x="0" y="1433829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42" name="object 10"/>
          <p:cNvSpPr/>
          <p:nvPr/>
        </p:nvSpPr>
        <p:spPr>
          <a:xfrm>
            <a:off x="7086600" y="3810000"/>
            <a:ext cx="1524000" cy="1167130"/>
          </a:xfrm>
          <a:custGeom>
            <a:avLst/>
            <a:gdLst/>
            <a:ahLst/>
            <a:cxnLst/>
            <a:rect l="l" t="t" r="r" b="b"/>
            <a:pathLst>
              <a:path w="1524000" h="1167129">
                <a:moveTo>
                  <a:pt x="1270000" y="0"/>
                </a:moveTo>
                <a:lnTo>
                  <a:pt x="252729" y="0"/>
                </a:lnTo>
                <a:lnTo>
                  <a:pt x="233705" y="534"/>
                </a:lnTo>
                <a:lnTo>
                  <a:pt x="177678" y="8127"/>
                </a:lnTo>
                <a:lnTo>
                  <a:pt x="125182" y="23608"/>
                </a:lnTo>
                <a:lnTo>
                  <a:pt x="78740" y="45561"/>
                </a:lnTo>
                <a:lnTo>
                  <a:pt x="40869" y="72571"/>
                </a:lnTo>
                <a:lnTo>
                  <a:pt x="14091" y="103225"/>
                </a:lnTo>
                <a:lnTo>
                  <a:pt x="0" y="147319"/>
                </a:lnTo>
                <a:lnTo>
                  <a:pt x="0" y="737869"/>
                </a:lnTo>
                <a:lnTo>
                  <a:pt x="14091" y="781608"/>
                </a:lnTo>
                <a:lnTo>
                  <a:pt x="40869" y="812412"/>
                </a:lnTo>
                <a:lnTo>
                  <a:pt x="78739" y="839787"/>
                </a:lnTo>
                <a:lnTo>
                  <a:pt x="125182" y="862190"/>
                </a:lnTo>
                <a:lnTo>
                  <a:pt x="177678" y="878078"/>
                </a:lnTo>
                <a:lnTo>
                  <a:pt x="233705" y="885907"/>
                </a:lnTo>
                <a:lnTo>
                  <a:pt x="252729" y="886460"/>
                </a:lnTo>
                <a:lnTo>
                  <a:pt x="11429" y="1167130"/>
                </a:lnTo>
                <a:lnTo>
                  <a:pt x="632459" y="886460"/>
                </a:lnTo>
                <a:lnTo>
                  <a:pt x="1270000" y="886460"/>
                </a:lnTo>
                <a:lnTo>
                  <a:pt x="1289034" y="885907"/>
                </a:lnTo>
                <a:lnTo>
                  <a:pt x="1345184" y="878077"/>
                </a:lnTo>
                <a:lnTo>
                  <a:pt x="1397904" y="862190"/>
                </a:lnTo>
                <a:lnTo>
                  <a:pt x="1444625" y="839787"/>
                </a:lnTo>
                <a:lnTo>
                  <a:pt x="1482772" y="812412"/>
                </a:lnTo>
                <a:lnTo>
                  <a:pt x="1509776" y="781608"/>
                </a:lnTo>
                <a:lnTo>
                  <a:pt x="1524000" y="737869"/>
                </a:lnTo>
                <a:lnTo>
                  <a:pt x="1524000" y="147319"/>
                </a:lnTo>
                <a:lnTo>
                  <a:pt x="1509776" y="103225"/>
                </a:lnTo>
                <a:lnTo>
                  <a:pt x="1482772" y="72571"/>
                </a:lnTo>
                <a:lnTo>
                  <a:pt x="1444625" y="45561"/>
                </a:lnTo>
                <a:lnTo>
                  <a:pt x="1397904" y="23608"/>
                </a:lnTo>
                <a:lnTo>
                  <a:pt x="1345184" y="8127"/>
                </a:lnTo>
                <a:lnTo>
                  <a:pt x="1289034" y="534"/>
                </a:lnTo>
                <a:lnTo>
                  <a:pt x="127000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43" name="object 11"/>
          <p:cNvSpPr/>
          <p:nvPr/>
        </p:nvSpPr>
        <p:spPr>
          <a:xfrm>
            <a:off x="7086600" y="3810000"/>
            <a:ext cx="1524000" cy="1167130"/>
          </a:xfrm>
          <a:custGeom>
            <a:avLst/>
            <a:gdLst/>
            <a:ahLst/>
            <a:cxnLst/>
            <a:rect l="l" t="t" r="r" b="b"/>
            <a:pathLst>
              <a:path w="1524000" h="1167129">
                <a:moveTo>
                  <a:pt x="252729" y="0"/>
                </a:moveTo>
                <a:lnTo>
                  <a:pt x="196085" y="4650"/>
                </a:lnTo>
                <a:lnTo>
                  <a:pt x="142133" y="17659"/>
                </a:lnTo>
                <a:lnTo>
                  <a:pt x="93392" y="37611"/>
                </a:lnTo>
                <a:lnTo>
                  <a:pt x="52384" y="63093"/>
                </a:lnTo>
                <a:lnTo>
                  <a:pt x="21629" y="92690"/>
                </a:lnTo>
                <a:lnTo>
                  <a:pt x="927" y="136108"/>
                </a:lnTo>
                <a:lnTo>
                  <a:pt x="0" y="147319"/>
                </a:lnTo>
                <a:lnTo>
                  <a:pt x="0" y="256539"/>
                </a:lnTo>
                <a:lnTo>
                  <a:pt x="0" y="367030"/>
                </a:lnTo>
                <a:lnTo>
                  <a:pt x="0" y="518160"/>
                </a:lnTo>
                <a:lnTo>
                  <a:pt x="0" y="628650"/>
                </a:lnTo>
                <a:lnTo>
                  <a:pt x="0" y="737869"/>
                </a:lnTo>
                <a:lnTo>
                  <a:pt x="927" y="748919"/>
                </a:lnTo>
                <a:lnTo>
                  <a:pt x="21629" y="792162"/>
                </a:lnTo>
                <a:lnTo>
                  <a:pt x="52384" y="821994"/>
                </a:lnTo>
                <a:lnTo>
                  <a:pt x="93392" y="847883"/>
                </a:lnTo>
                <a:lnTo>
                  <a:pt x="142133" y="868286"/>
                </a:lnTo>
                <a:lnTo>
                  <a:pt x="196085" y="881659"/>
                </a:lnTo>
                <a:lnTo>
                  <a:pt x="252729" y="886460"/>
                </a:lnTo>
                <a:lnTo>
                  <a:pt x="11429" y="1167130"/>
                </a:lnTo>
                <a:lnTo>
                  <a:pt x="632459" y="886460"/>
                </a:lnTo>
                <a:lnTo>
                  <a:pt x="890270" y="886460"/>
                </a:lnTo>
                <a:lnTo>
                  <a:pt x="1080770" y="886460"/>
                </a:lnTo>
                <a:lnTo>
                  <a:pt x="1270000" y="886460"/>
                </a:lnTo>
                <a:lnTo>
                  <a:pt x="1289034" y="885907"/>
                </a:lnTo>
                <a:lnTo>
                  <a:pt x="1345184" y="878077"/>
                </a:lnTo>
                <a:lnTo>
                  <a:pt x="1397904" y="862190"/>
                </a:lnTo>
                <a:lnTo>
                  <a:pt x="1444625" y="839787"/>
                </a:lnTo>
                <a:lnTo>
                  <a:pt x="1482772" y="812412"/>
                </a:lnTo>
                <a:lnTo>
                  <a:pt x="1509776" y="781608"/>
                </a:lnTo>
                <a:lnTo>
                  <a:pt x="1524000" y="737869"/>
                </a:lnTo>
                <a:lnTo>
                  <a:pt x="1524000" y="628650"/>
                </a:lnTo>
                <a:lnTo>
                  <a:pt x="1524000" y="518160"/>
                </a:lnTo>
                <a:lnTo>
                  <a:pt x="1524000" y="367030"/>
                </a:lnTo>
                <a:lnTo>
                  <a:pt x="1524000" y="256539"/>
                </a:lnTo>
                <a:lnTo>
                  <a:pt x="1524000" y="147319"/>
                </a:lnTo>
                <a:lnTo>
                  <a:pt x="1523063" y="136108"/>
                </a:lnTo>
                <a:lnTo>
                  <a:pt x="1502171" y="92690"/>
                </a:lnTo>
                <a:lnTo>
                  <a:pt x="1471168" y="63093"/>
                </a:lnTo>
                <a:lnTo>
                  <a:pt x="1429877" y="37611"/>
                </a:lnTo>
                <a:lnTo>
                  <a:pt x="1380870" y="17659"/>
                </a:lnTo>
                <a:lnTo>
                  <a:pt x="1326721" y="4650"/>
                </a:lnTo>
                <a:lnTo>
                  <a:pt x="1270000" y="0"/>
                </a:lnTo>
                <a:lnTo>
                  <a:pt x="1080770" y="0"/>
                </a:lnTo>
                <a:lnTo>
                  <a:pt x="890270" y="0"/>
                </a:lnTo>
                <a:lnTo>
                  <a:pt x="632459" y="0"/>
                </a:lnTo>
                <a:lnTo>
                  <a:pt x="441959" y="0"/>
                </a:lnTo>
                <a:lnTo>
                  <a:pt x="252729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44" name="object 13"/>
          <p:cNvSpPr txBox="1"/>
          <p:nvPr/>
        </p:nvSpPr>
        <p:spPr>
          <a:xfrm>
            <a:off x="7184390" y="3960686"/>
            <a:ext cx="119761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</a:pP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Nu</a:t>
            </a:r>
            <a:r>
              <a:rPr sz="26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600" b="1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600" b="1" spc="-20" dirty="0">
                <a:solidFill>
                  <a:srgbClr val="F6FFE6"/>
                </a:solidFill>
                <a:latin typeface="Corbel"/>
                <a:cs typeface="Corbel"/>
              </a:rPr>
              <a:t>er</a:t>
            </a: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 o</a:t>
            </a:r>
            <a:r>
              <a:rPr sz="2600" b="1" dirty="0">
                <a:solidFill>
                  <a:srgbClr val="F6FFE6"/>
                </a:solidFill>
                <a:latin typeface="Corbel"/>
                <a:cs typeface="Corbel"/>
              </a:rPr>
              <a:t>f </a:t>
            </a: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ro</a:t>
            </a:r>
            <a:r>
              <a:rPr sz="2600" b="1" spc="10" dirty="0">
                <a:solidFill>
                  <a:srgbClr val="F6FFE6"/>
                </a:solidFill>
                <a:latin typeface="Corbel"/>
                <a:cs typeface="Corbel"/>
              </a:rPr>
              <a:t>w</a:t>
            </a: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endParaRPr sz="2600" dirty="0">
              <a:latin typeface="Corbel"/>
              <a:cs typeface="Corbel"/>
            </a:endParaRPr>
          </a:p>
        </p:txBody>
      </p:sp>
      <p:sp>
        <p:nvSpPr>
          <p:cNvPr id="1049545" name="object 14"/>
          <p:cNvSpPr/>
          <p:nvPr/>
        </p:nvSpPr>
        <p:spPr>
          <a:xfrm>
            <a:off x="7147561" y="5515907"/>
            <a:ext cx="1844039" cy="1098550"/>
          </a:xfrm>
          <a:custGeom>
            <a:avLst/>
            <a:gdLst/>
            <a:ahLst/>
            <a:cxnLst/>
            <a:rect l="l" t="t" r="r" b="b"/>
            <a:pathLst>
              <a:path w="1844040" h="1098550">
                <a:moveTo>
                  <a:pt x="0" y="0"/>
                </a:moveTo>
                <a:lnTo>
                  <a:pt x="318770" y="212089"/>
                </a:lnTo>
                <a:lnTo>
                  <a:pt x="296110" y="212633"/>
                </a:lnTo>
                <a:lnTo>
                  <a:pt x="273546" y="214226"/>
                </a:lnTo>
                <a:lnTo>
                  <a:pt x="229168" y="220339"/>
                </a:lnTo>
                <a:lnTo>
                  <a:pt x="186559" y="229989"/>
                </a:lnTo>
                <a:lnTo>
                  <a:pt x="146639" y="242732"/>
                </a:lnTo>
                <a:lnTo>
                  <a:pt x="110331" y="258127"/>
                </a:lnTo>
                <a:lnTo>
                  <a:pt x="64658" y="285225"/>
                </a:lnTo>
                <a:lnTo>
                  <a:pt x="32298" y="315803"/>
                </a:lnTo>
                <a:lnTo>
                  <a:pt x="15240" y="359409"/>
                </a:lnTo>
                <a:lnTo>
                  <a:pt x="15240" y="949959"/>
                </a:lnTo>
                <a:lnTo>
                  <a:pt x="32298" y="994186"/>
                </a:lnTo>
                <a:lnTo>
                  <a:pt x="64658" y="1025066"/>
                </a:lnTo>
                <a:lnTo>
                  <a:pt x="110331" y="1052353"/>
                </a:lnTo>
                <a:lnTo>
                  <a:pt x="146639" y="1067826"/>
                </a:lnTo>
                <a:lnTo>
                  <a:pt x="186559" y="1080616"/>
                </a:lnTo>
                <a:lnTo>
                  <a:pt x="229168" y="1090289"/>
                </a:lnTo>
                <a:lnTo>
                  <a:pt x="273546" y="1096412"/>
                </a:lnTo>
                <a:lnTo>
                  <a:pt x="318770" y="1098549"/>
                </a:lnTo>
                <a:lnTo>
                  <a:pt x="1540510" y="1098549"/>
                </a:lnTo>
                <a:lnTo>
                  <a:pt x="1585733" y="1096412"/>
                </a:lnTo>
                <a:lnTo>
                  <a:pt x="1630111" y="1090289"/>
                </a:lnTo>
                <a:lnTo>
                  <a:pt x="1672720" y="1080616"/>
                </a:lnTo>
                <a:lnTo>
                  <a:pt x="1712640" y="1067826"/>
                </a:lnTo>
                <a:lnTo>
                  <a:pt x="1748948" y="1052353"/>
                </a:lnTo>
                <a:lnTo>
                  <a:pt x="1794621" y="1025066"/>
                </a:lnTo>
                <a:lnTo>
                  <a:pt x="1826981" y="994186"/>
                </a:lnTo>
                <a:lnTo>
                  <a:pt x="1844040" y="949959"/>
                </a:lnTo>
                <a:lnTo>
                  <a:pt x="1844040" y="359409"/>
                </a:lnTo>
                <a:lnTo>
                  <a:pt x="1826981" y="315803"/>
                </a:lnTo>
                <a:lnTo>
                  <a:pt x="1794621" y="285225"/>
                </a:lnTo>
                <a:lnTo>
                  <a:pt x="1748948" y="258127"/>
                </a:lnTo>
                <a:lnTo>
                  <a:pt x="1712640" y="242732"/>
                </a:lnTo>
                <a:lnTo>
                  <a:pt x="1672720" y="229989"/>
                </a:lnTo>
                <a:lnTo>
                  <a:pt x="1630111" y="220339"/>
                </a:lnTo>
                <a:lnTo>
                  <a:pt x="1585733" y="214226"/>
                </a:lnTo>
                <a:lnTo>
                  <a:pt x="1540510" y="212089"/>
                </a:lnTo>
                <a:lnTo>
                  <a:pt x="774700" y="212089"/>
                </a:lnTo>
                <a:lnTo>
                  <a:pt x="0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9546" name="object 12"/>
          <p:cNvSpPr txBox="1"/>
          <p:nvPr/>
        </p:nvSpPr>
        <p:spPr>
          <a:xfrm>
            <a:off x="304164" y="4554665"/>
            <a:ext cx="868743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array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[3, 4];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row = 0; row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array.GetLength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(0); row++) 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col = 0; col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array.GetLength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(1); col++)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array[row, col] = row + col;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1049547" name="object 15"/>
          <p:cNvSpPr/>
          <p:nvPr/>
        </p:nvSpPr>
        <p:spPr>
          <a:xfrm>
            <a:off x="7147561" y="5518799"/>
            <a:ext cx="1844039" cy="1098550"/>
          </a:xfrm>
          <a:custGeom>
            <a:avLst/>
            <a:gdLst/>
            <a:ahLst/>
            <a:cxnLst/>
            <a:rect l="l" t="t" r="r" b="b"/>
            <a:pathLst>
              <a:path w="1844040" h="1098550">
                <a:moveTo>
                  <a:pt x="318770" y="212089"/>
                </a:moveTo>
                <a:lnTo>
                  <a:pt x="273546" y="214226"/>
                </a:lnTo>
                <a:lnTo>
                  <a:pt x="229168" y="220339"/>
                </a:lnTo>
                <a:lnTo>
                  <a:pt x="186559" y="229989"/>
                </a:lnTo>
                <a:lnTo>
                  <a:pt x="146639" y="242732"/>
                </a:lnTo>
                <a:lnTo>
                  <a:pt x="110331" y="258127"/>
                </a:lnTo>
                <a:lnTo>
                  <a:pt x="64658" y="285225"/>
                </a:lnTo>
                <a:lnTo>
                  <a:pt x="32298" y="315803"/>
                </a:lnTo>
                <a:lnTo>
                  <a:pt x="15240" y="359409"/>
                </a:lnTo>
                <a:lnTo>
                  <a:pt x="15240" y="468629"/>
                </a:lnTo>
                <a:lnTo>
                  <a:pt x="15240" y="580389"/>
                </a:lnTo>
                <a:lnTo>
                  <a:pt x="15240" y="730249"/>
                </a:lnTo>
                <a:lnTo>
                  <a:pt x="15240" y="840739"/>
                </a:lnTo>
                <a:lnTo>
                  <a:pt x="15240" y="949959"/>
                </a:lnTo>
                <a:lnTo>
                  <a:pt x="16363" y="961180"/>
                </a:lnTo>
                <a:lnTo>
                  <a:pt x="41413" y="1004788"/>
                </a:lnTo>
                <a:lnTo>
                  <a:pt x="78557" y="1034633"/>
                </a:lnTo>
                <a:lnTo>
                  <a:pt x="127976" y="1060398"/>
                </a:lnTo>
                <a:lnTo>
                  <a:pt x="166205" y="1074583"/>
                </a:lnTo>
                <a:lnTo>
                  <a:pt x="207585" y="1085869"/>
                </a:lnTo>
                <a:lnTo>
                  <a:pt x="251194" y="1093822"/>
                </a:lnTo>
                <a:lnTo>
                  <a:pt x="296110" y="1098006"/>
                </a:lnTo>
                <a:lnTo>
                  <a:pt x="318770" y="1098549"/>
                </a:lnTo>
                <a:lnTo>
                  <a:pt x="547370" y="1098549"/>
                </a:lnTo>
                <a:lnTo>
                  <a:pt x="774700" y="1098549"/>
                </a:lnTo>
                <a:lnTo>
                  <a:pt x="1084580" y="1098549"/>
                </a:lnTo>
                <a:lnTo>
                  <a:pt x="1311910" y="1098549"/>
                </a:lnTo>
                <a:lnTo>
                  <a:pt x="1540510" y="1098549"/>
                </a:lnTo>
                <a:lnTo>
                  <a:pt x="1563169" y="1098006"/>
                </a:lnTo>
                <a:lnTo>
                  <a:pt x="1608085" y="1093822"/>
                </a:lnTo>
                <a:lnTo>
                  <a:pt x="1651694" y="1085869"/>
                </a:lnTo>
                <a:lnTo>
                  <a:pt x="1693074" y="1074583"/>
                </a:lnTo>
                <a:lnTo>
                  <a:pt x="1731303" y="1060398"/>
                </a:lnTo>
                <a:lnTo>
                  <a:pt x="1780722" y="1034633"/>
                </a:lnTo>
                <a:lnTo>
                  <a:pt x="1817866" y="1004788"/>
                </a:lnTo>
                <a:lnTo>
                  <a:pt x="1839621" y="972328"/>
                </a:lnTo>
                <a:lnTo>
                  <a:pt x="1844040" y="949959"/>
                </a:lnTo>
                <a:lnTo>
                  <a:pt x="1844040" y="840739"/>
                </a:lnTo>
                <a:lnTo>
                  <a:pt x="1844040" y="730249"/>
                </a:lnTo>
                <a:lnTo>
                  <a:pt x="1844040" y="580389"/>
                </a:lnTo>
                <a:lnTo>
                  <a:pt x="1844040" y="468629"/>
                </a:lnTo>
                <a:lnTo>
                  <a:pt x="1844040" y="359409"/>
                </a:lnTo>
                <a:lnTo>
                  <a:pt x="1842916" y="348370"/>
                </a:lnTo>
                <a:lnTo>
                  <a:pt x="1817866" y="305315"/>
                </a:lnTo>
                <a:lnTo>
                  <a:pt x="1780722" y="275732"/>
                </a:lnTo>
                <a:lnTo>
                  <a:pt x="1731303" y="250126"/>
                </a:lnTo>
                <a:lnTo>
                  <a:pt x="1693074" y="236001"/>
                </a:lnTo>
                <a:lnTo>
                  <a:pt x="1651694" y="224750"/>
                </a:lnTo>
                <a:lnTo>
                  <a:pt x="1608085" y="216813"/>
                </a:lnTo>
                <a:lnTo>
                  <a:pt x="1563169" y="212633"/>
                </a:lnTo>
                <a:lnTo>
                  <a:pt x="1540510" y="212089"/>
                </a:lnTo>
                <a:lnTo>
                  <a:pt x="1311910" y="212089"/>
                </a:lnTo>
                <a:lnTo>
                  <a:pt x="1084580" y="212089"/>
                </a:lnTo>
                <a:lnTo>
                  <a:pt x="774700" y="212089"/>
                </a:lnTo>
                <a:lnTo>
                  <a:pt x="0" y="0"/>
                </a:lnTo>
                <a:lnTo>
                  <a:pt x="318770" y="212089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48" name="object 13"/>
          <p:cNvSpPr txBox="1"/>
          <p:nvPr/>
        </p:nvSpPr>
        <p:spPr>
          <a:xfrm>
            <a:off x="7489190" y="5829181"/>
            <a:ext cx="119761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</a:pP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Nu</a:t>
            </a:r>
            <a:r>
              <a:rPr sz="26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600" b="1" dirty="0">
                <a:solidFill>
                  <a:srgbClr val="F6FFE6"/>
                </a:solidFill>
                <a:latin typeface="Corbel"/>
                <a:cs typeface="Corbel"/>
              </a:rPr>
              <a:t>b</a:t>
            </a:r>
            <a:r>
              <a:rPr sz="2600" b="1" spc="-20" dirty="0">
                <a:solidFill>
                  <a:srgbClr val="F6FFE6"/>
                </a:solidFill>
                <a:latin typeface="Corbel"/>
                <a:cs typeface="Corbel"/>
              </a:rPr>
              <a:t>er</a:t>
            </a: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 o</a:t>
            </a:r>
            <a:r>
              <a:rPr sz="2600" b="1" dirty="0">
                <a:solidFill>
                  <a:srgbClr val="F6FFE6"/>
                </a:solidFill>
                <a:latin typeface="Corbel"/>
                <a:cs typeface="Corbel"/>
              </a:rPr>
              <a:t>f </a:t>
            </a:r>
            <a:r>
              <a:rPr lang="en-US" sz="2600" b="1" spc="-15" dirty="0">
                <a:solidFill>
                  <a:srgbClr val="F6FFE6"/>
                </a:solidFill>
                <a:latin typeface="Corbel"/>
                <a:cs typeface="Corbel"/>
              </a:rPr>
              <a:t>col</a:t>
            </a:r>
            <a:r>
              <a:rPr sz="2600" b="1" spc="-15" dirty="0">
                <a:solidFill>
                  <a:srgbClr val="F6FFE6"/>
                </a:solidFill>
                <a:latin typeface="Corbel"/>
                <a:cs typeface="Corbel"/>
              </a:rPr>
              <a:t>s</a:t>
            </a:r>
            <a:endParaRPr sz="2600" dirty="0">
              <a:latin typeface="Corbel"/>
              <a:cs typeface="Corbel"/>
            </a:endParaRPr>
          </a:p>
        </p:txBody>
      </p:sp>
      <p:sp>
        <p:nvSpPr>
          <p:cNvPr id="1049549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793365">
              <a:lnSpc>
                <a:spcPct val="100000"/>
              </a:lnSpc>
            </a:pPr>
            <a:r>
              <a:rPr spc="-25" dirty="0"/>
              <a:t>Re</a:t>
            </a:r>
            <a:r>
              <a:rPr spc="-35" dirty="0"/>
              <a:t>a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</a:t>
            </a:r>
            <a:r>
              <a:rPr spc="-5" dirty="0"/>
              <a:t>M</a:t>
            </a:r>
            <a:r>
              <a:rPr spc="-35" dirty="0"/>
              <a:t>a</a:t>
            </a:r>
            <a:r>
              <a:rPr dirty="0"/>
              <a:t>t</a:t>
            </a:r>
            <a:r>
              <a:rPr spc="-25" dirty="0"/>
              <a:t>r</a:t>
            </a:r>
            <a:r>
              <a:rPr spc="-5" dirty="0"/>
              <a:t>i</a:t>
            </a:r>
            <a:r>
              <a:rPr dirty="0"/>
              <a:t>x</a:t>
            </a:r>
            <a:r>
              <a:rPr spc="1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9552" name="object 3"/>
          <p:cNvSpPr/>
          <p:nvPr/>
        </p:nvSpPr>
        <p:spPr>
          <a:xfrm>
            <a:off x="152400" y="1828799"/>
            <a:ext cx="8991599" cy="4771073"/>
          </a:xfrm>
          <a:custGeom>
            <a:avLst/>
            <a:gdLst/>
            <a:ahLst/>
            <a:cxnLst/>
            <a:rect l="l" t="t" r="r" b="b"/>
            <a:pathLst>
              <a:path w="8383270" h="4451350">
                <a:moveTo>
                  <a:pt x="0" y="0"/>
                </a:moveTo>
                <a:lnTo>
                  <a:pt x="8383270" y="0"/>
                </a:lnTo>
                <a:lnTo>
                  <a:pt x="8383270" y="4451350"/>
                </a:lnTo>
                <a:lnTo>
                  <a:pt x="0" y="44513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9553" name="object 4"/>
          <p:cNvSpPr/>
          <p:nvPr/>
        </p:nvSpPr>
        <p:spPr>
          <a:xfrm>
            <a:off x="152400" y="1828800"/>
            <a:ext cx="8991599" cy="4771072"/>
          </a:xfrm>
          <a:custGeom>
            <a:avLst/>
            <a:gdLst/>
            <a:ahLst/>
            <a:cxnLst/>
            <a:rect l="l" t="t" r="r" b="b"/>
            <a:pathLst>
              <a:path w="8383270" h="4451350">
                <a:moveTo>
                  <a:pt x="4191000" y="4451350"/>
                </a:moveTo>
                <a:lnTo>
                  <a:pt x="0" y="4451350"/>
                </a:lnTo>
                <a:lnTo>
                  <a:pt x="0" y="0"/>
                </a:lnTo>
                <a:lnTo>
                  <a:pt x="8383270" y="0"/>
                </a:lnTo>
                <a:lnTo>
                  <a:pt x="8383270" y="4451350"/>
                </a:lnTo>
                <a:lnTo>
                  <a:pt x="4191000" y="44513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54" name="object 5"/>
          <p:cNvSpPr txBox="1"/>
          <p:nvPr/>
        </p:nvSpPr>
        <p:spPr>
          <a:xfrm>
            <a:off x="303528" y="1306116"/>
            <a:ext cx="8764272" cy="529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 dirty="0">
              <a:latin typeface="Corbel"/>
              <a:cs typeface="Corbel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rows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.Parse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.ReadLine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()); 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columns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.Parse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.ReadLine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()); 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[,] matrix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[rows, columns]; </a:t>
            </a:r>
          </a:p>
          <a:p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inputNumber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row = 0; row &lt; rows; row++)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column = 0; column &lt; columns; column++)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{</a:t>
            </a:r>
          </a:p>
          <a:p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"matrix[{0},{1}] =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row, column); 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inputNumber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.ReadLine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matrix[row, column]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.Parse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inputNumber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1049555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834005">
              <a:lnSpc>
                <a:spcPct val="100000"/>
              </a:lnSpc>
            </a:pPr>
            <a:r>
              <a:rPr spc="-30" dirty="0"/>
              <a:t>P</a:t>
            </a:r>
            <a:r>
              <a:rPr spc="-25" dirty="0"/>
              <a:t>r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25" dirty="0"/>
              <a:t>ng</a:t>
            </a:r>
            <a:r>
              <a:rPr dirty="0"/>
              <a:t> </a:t>
            </a:r>
            <a:r>
              <a:rPr spc="-5" dirty="0"/>
              <a:t>M</a:t>
            </a:r>
            <a:r>
              <a:rPr spc="-35" dirty="0"/>
              <a:t>a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5" dirty="0"/>
              <a:t>i</a:t>
            </a:r>
            <a:r>
              <a:rPr dirty="0"/>
              <a:t>x</a:t>
            </a:r>
            <a:r>
              <a:rPr spc="1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35" dirty="0"/>
              <a:t>p</a:t>
            </a:r>
            <a:r>
              <a:rPr dirty="0"/>
              <a:t>l</a:t>
            </a:r>
            <a:r>
              <a:rPr spc="-25" dirty="0"/>
              <a:t>e</a:t>
            </a:r>
          </a:p>
        </p:txBody>
      </p:sp>
      <p:sp>
        <p:nvSpPr>
          <p:cNvPr id="1049558" name="object 3"/>
          <p:cNvSpPr txBox="1"/>
          <p:nvPr/>
        </p:nvSpPr>
        <p:spPr>
          <a:xfrm>
            <a:off x="401320" y="1339728"/>
            <a:ext cx="56591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rin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sole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59" name="object 4"/>
          <p:cNvSpPr txBox="1"/>
          <p:nvPr/>
        </p:nvSpPr>
        <p:spPr>
          <a:xfrm>
            <a:off x="152400" y="1988820"/>
            <a:ext cx="8839200" cy="2954655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row = 0; row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matrix.GetLength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(0); row++)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col = 0; col &lt;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matrix.GetLength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(1); col++)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"{0}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matrix[row, col]);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49560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2" name="object 2"/>
          <p:cNvSpPr txBox="1"/>
          <p:nvPr/>
        </p:nvSpPr>
        <p:spPr>
          <a:xfrm>
            <a:off x="2211070" y="3968970"/>
            <a:ext cx="4721860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7540">
              <a:lnSpc>
                <a:spcPct val="101800"/>
              </a:lnSpc>
            </a:pPr>
            <a:r>
              <a:rPr sz="5000" b="1" spc="-12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ing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nd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rin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9563" name="object 3"/>
          <p:cNvSpPr txBox="1"/>
          <p:nvPr/>
        </p:nvSpPr>
        <p:spPr>
          <a:xfrm>
            <a:off x="3742690" y="5550887"/>
            <a:ext cx="16592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564" name="object 4"/>
          <p:cNvSpPr/>
          <p:nvPr/>
        </p:nvSpPr>
        <p:spPr>
          <a:xfrm>
            <a:off x="3126739" y="1029969"/>
            <a:ext cx="2895600" cy="2553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6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7" name="object 2"/>
          <p:cNvSpPr txBox="1"/>
          <p:nvPr/>
        </p:nvSpPr>
        <p:spPr>
          <a:xfrm>
            <a:off x="401320" y="1117478"/>
            <a:ext cx="7075170" cy="845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68" name="object 3"/>
          <p:cNvSpPr/>
          <p:nvPr/>
        </p:nvSpPr>
        <p:spPr>
          <a:xfrm>
            <a:off x="609600" y="2095500"/>
            <a:ext cx="7924800" cy="4362450"/>
          </a:xfrm>
          <a:custGeom>
            <a:avLst/>
            <a:gdLst/>
            <a:ahLst/>
            <a:cxnLst/>
            <a:rect l="l" t="t" r="r" b="b"/>
            <a:pathLst>
              <a:path w="7924800" h="4362450">
                <a:moveTo>
                  <a:pt x="0" y="0"/>
                </a:moveTo>
                <a:lnTo>
                  <a:pt x="7924800" y="0"/>
                </a:lnTo>
                <a:lnTo>
                  <a:pt x="7924800" y="4362450"/>
                </a:lnTo>
                <a:lnTo>
                  <a:pt x="0" y="43624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[,] matrix = {   {7,1,3,3,2,1},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{1,3,9,8,5,6},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{4,6,7,9,1,0}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	};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bestSum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.MinValue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row = 0; row &lt;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matrix.GetLength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(0) - 1; row++)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col = 0; col &lt;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matrix.GetLength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(1) - 1; col++)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sum = matrix[row, col] + matrix[row, col +1] +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matrix[row + 1, col] + matrix[row + 1, col + 1];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(sum &gt;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bestSum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bestSum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= sum;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bestSum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1049569" name="object 4"/>
          <p:cNvSpPr/>
          <p:nvPr/>
        </p:nvSpPr>
        <p:spPr>
          <a:xfrm>
            <a:off x="609600" y="2095500"/>
            <a:ext cx="7924800" cy="4362450"/>
          </a:xfrm>
          <a:custGeom>
            <a:avLst/>
            <a:gdLst/>
            <a:ahLst/>
            <a:cxnLst/>
            <a:rect l="l" t="t" r="r" b="b"/>
            <a:pathLst>
              <a:path w="7924800" h="4362450">
                <a:moveTo>
                  <a:pt x="3962400" y="4362450"/>
                </a:moveTo>
                <a:lnTo>
                  <a:pt x="0" y="4362450"/>
                </a:lnTo>
                <a:lnTo>
                  <a:pt x="0" y="0"/>
                </a:lnTo>
                <a:lnTo>
                  <a:pt x="7924800" y="0"/>
                </a:lnTo>
                <a:lnTo>
                  <a:pt x="7924800" y="4362450"/>
                </a:lnTo>
                <a:lnTo>
                  <a:pt x="3962400" y="43624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70" name="object 7"/>
          <p:cNvSpPr txBox="1"/>
          <p:nvPr/>
        </p:nvSpPr>
        <p:spPr>
          <a:xfrm>
            <a:off x="687069" y="3414350"/>
            <a:ext cx="71755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571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2209165">
              <a:lnSpc>
                <a:spcPct val="100000"/>
              </a:lnSpc>
            </a:pPr>
            <a:r>
              <a:rPr spc="-5" dirty="0"/>
              <a:t>M</a:t>
            </a:r>
            <a:r>
              <a:rPr spc="-35" dirty="0"/>
              <a:t>a</a:t>
            </a:r>
            <a:r>
              <a:rPr spc="5" dirty="0"/>
              <a:t>x</a:t>
            </a:r>
            <a:r>
              <a:rPr spc="-5" dirty="0"/>
              <a:t>i</a:t>
            </a:r>
            <a:r>
              <a:rPr spc="-10" dirty="0"/>
              <a:t>m</a:t>
            </a:r>
            <a:r>
              <a:rPr spc="-25" dirty="0"/>
              <a:t>a</a:t>
            </a:r>
            <a:r>
              <a:rPr dirty="0"/>
              <a:t>l</a:t>
            </a:r>
            <a:r>
              <a:rPr spc="-5" dirty="0"/>
              <a:t> P</a:t>
            </a:r>
            <a:r>
              <a:rPr dirty="0"/>
              <a:t>l</a:t>
            </a:r>
            <a:r>
              <a:rPr spc="-35" dirty="0"/>
              <a:t>a</a:t>
            </a:r>
            <a:r>
              <a:rPr spc="-10" dirty="0"/>
              <a:t>t</a:t>
            </a:r>
            <a:r>
              <a:rPr spc="-25" dirty="0"/>
              <a:t>for</a:t>
            </a:r>
            <a:r>
              <a:rPr dirty="0"/>
              <a:t>m</a:t>
            </a:r>
            <a:r>
              <a:rPr spc="1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9572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4" name="object 2"/>
          <p:cNvSpPr/>
          <p:nvPr/>
        </p:nvSpPr>
        <p:spPr>
          <a:xfrm>
            <a:off x="2804160" y="810259"/>
            <a:ext cx="3464560" cy="604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75" name="object 3"/>
          <p:cNvSpPr txBox="1"/>
          <p:nvPr/>
        </p:nvSpPr>
        <p:spPr>
          <a:xfrm>
            <a:off x="2091689" y="4648420"/>
            <a:ext cx="4962525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xi</a:t>
            </a:r>
            <a:r>
              <a:rPr sz="5000" b="1" spc="-5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Pl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endParaRPr sz="5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576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8" name="object 2"/>
          <p:cNvSpPr txBox="1"/>
          <p:nvPr/>
        </p:nvSpPr>
        <p:spPr>
          <a:xfrm>
            <a:off x="4003040" y="3351750"/>
            <a:ext cx="4338320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0"/>
              </a:lnSpc>
            </a:pP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y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204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rr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ays</a:t>
            </a:r>
            <a:endParaRPr sz="5000">
              <a:latin typeface="Corbel"/>
              <a:cs typeface="Corbel"/>
            </a:endParaRPr>
          </a:p>
          <a:p>
            <a:pPr marL="635" algn="ctr">
              <a:lnSpc>
                <a:spcPts val="3250"/>
              </a:lnSpc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&lt;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T&gt;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579" name="object 3"/>
          <p:cNvSpPr/>
          <p:nvPr/>
        </p:nvSpPr>
        <p:spPr>
          <a:xfrm>
            <a:off x="3303270" y="840739"/>
            <a:ext cx="5511800" cy="2183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80" name="object 4"/>
          <p:cNvSpPr/>
          <p:nvPr/>
        </p:nvSpPr>
        <p:spPr>
          <a:xfrm>
            <a:off x="5261609" y="4644390"/>
            <a:ext cx="1694180" cy="1700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81" name="object 5"/>
          <p:cNvSpPr/>
          <p:nvPr/>
        </p:nvSpPr>
        <p:spPr>
          <a:xfrm>
            <a:off x="553719" y="1524000"/>
            <a:ext cx="2341880" cy="3981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582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79" rIns="0" bIns="0" rtlCol="0">
            <a:spAutoFit/>
          </a:bodyPr>
          <a:lstStyle/>
          <a:p>
            <a:pPr marL="7501255">
              <a:lnSpc>
                <a:spcPct val="100000"/>
              </a:lnSpc>
            </a:pPr>
            <a:r>
              <a:rPr spc="-40" dirty="0"/>
              <a:t>L</a:t>
            </a:r>
            <a:r>
              <a:rPr spc="-5" dirty="0"/>
              <a:t>is</a:t>
            </a:r>
            <a:r>
              <a:rPr spc="-10" dirty="0"/>
              <a:t>t</a:t>
            </a:r>
            <a:r>
              <a:rPr spc="-20" dirty="0"/>
              <a:t>s</a:t>
            </a:r>
          </a:p>
        </p:txBody>
      </p:sp>
      <p:sp>
        <p:nvSpPr>
          <p:cNvPr id="1049585" name="object 3"/>
          <p:cNvSpPr txBox="1"/>
          <p:nvPr/>
        </p:nvSpPr>
        <p:spPr>
          <a:xfrm>
            <a:off x="306070" y="881419"/>
            <a:ext cx="8444230" cy="553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siz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2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91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89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so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lik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5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89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103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ll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825500" lvl="2" indent="-241300">
              <a:lnSpc>
                <a:spcPct val="100000"/>
              </a:lnSpc>
              <a:spcBef>
                <a:spcPts val="919"/>
              </a:spcBef>
              <a:buClr>
                <a:srgbClr val="FFAC9E"/>
              </a:buClr>
              <a:buFont typeface="Wingdings 2"/>
              <a:buChar char=""/>
              <a:tabLst>
                <a:tab pos="825500" algn="l"/>
              </a:tabLst>
            </a:pP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.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.</a:t>
            </a:r>
            <a:r>
              <a:rPr sz="2800" b="1" spc="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&lt;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in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&gt;</a:t>
            </a:r>
            <a:r>
              <a:rPr sz="2800" b="1" spc="-95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35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rbel"/>
                <a:cs typeface="Corbel"/>
              </a:rPr>
              <a:t>int</a:t>
            </a:r>
            <a:r>
              <a:rPr sz="2800" b="1" spc="-35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rbel"/>
                <a:cs typeface="Corbel"/>
              </a:rPr>
              <a:t>ge</a:t>
            </a:r>
            <a:r>
              <a:rPr sz="2800" b="1" spc="-25" dirty="0">
                <a:solidFill>
                  <a:srgbClr val="D9ECF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  <a:p>
            <a:pPr marL="825500" lvl="2" indent="-241300">
              <a:lnSpc>
                <a:spcPct val="100000"/>
              </a:lnSpc>
              <a:spcBef>
                <a:spcPts val="910"/>
              </a:spcBef>
              <a:buClr>
                <a:srgbClr val="FFAC9E"/>
              </a:buClr>
              <a:buFont typeface="Wingdings 2"/>
              <a:buChar char=""/>
              <a:tabLst>
                <a:tab pos="825500" algn="l"/>
              </a:tabLst>
            </a:pP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is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&lt;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j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ec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&gt;</a:t>
            </a:r>
            <a:r>
              <a:rPr sz="2800" b="1" spc="-96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F4FFC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F4FFC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4FFC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4FFC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F4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rbel"/>
                <a:cs typeface="Corbel"/>
              </a:rPr>
              <a:t>obje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ts</a:t>
            </a:r>
            <a:endParaRPr sz="28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8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91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d(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le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add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89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mo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v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el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nt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04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533400" lvl="1" indent="-241300">
              <a:lnSpc>
                <a:spcPct val="100000"/>
              </a:lnSpc>
              <a:spcBef>
                <a:spcPts val="890"/>
              </a:spcBef>
              <a:buClr>
                <a:srgbClr val="8ED500"/>
              </a:buClr>
              <a:buFont typeface="Wingdings 2"/>
              <a:buChar char=""/>
              <a:tabLst>
                <a:tab pos="533400" algn="l"/>
              </a:tabLst>
            </a:pP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un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–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z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Li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86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5591175">
              <a:lnSpc>
                <a:spcPct val="100000"/>
              </a:lnSpc>
            </a:pPr>
            <a:r>
              <a:rPr spc="-25" dirty="0"/>
              <a:t>L</a:t>
            </a:r>
            <a:r>
              <a:rPr spc="-20" dirty="0"/>
              <a:t>ist</a:t>
            </a:r>
            <a:r>
              <a:rPr dirty="0"/>
              <a:t> </a:t>
            </a:r>
            <a:r>
              <a:rPr spc="-25" dirty="0"/>
              <a:t>E</a:t>
            </a:r>
            <a:r>
              <a:rPr spc="5" dirty="0"/>
              <a:t>x</a:t>
            </a:r>
            <a:r>
              <a:rPr spc="-35" dirty="0"/>
              <a:t>a</a:t>
            </a:r>
            <a:r>
              <a:rPr dirty="0"/>
              <a:t>m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25" dirty="0"/>
              <a:t>e</a:t>
            </a:r>
          </a:p>
        </p:txBody>
      </p:sp>
      <p:sp>
        <p:nvSpPr>
          <p:cNvPr id="1049589" name="object 3"/>
          <p:cNvSpPr txBox="1"/>
          <p:nvPr/>
        </p:nvSpPr>
        <p:spPr>
          <a:xfrm>
            <a:off x="457200" y="914400"/>
            <a:ext cx="8229600" cy="1846659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&gt;(); 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intList.Add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1049590" name="object 4"/>
          <p:cNvSpPr txBox="1"/>
          <p:nvPr/>
        </p:nvSpPr>
        <p:spPr>
          <a:xfrm>
            <a:off x="8830309" y="6604251"/>
            <a:ext cx="16129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8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9591" name="object 5"/>
          <p:cNvSpPr txBox="1"/>
          <p:nvPr/>
        </p:nvSpPr>
        <p:spPr>
          <a:xfrm>
            <a:off x="457200" y="3182541"/>
            <a:ext cx="8229600" cy="1846659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nn-NO" sz="2000" dirty="0"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[] intArray =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[5]; </a:t>
            </a:r>
          </a:p>
          <a:p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	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.WriteLine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1049592" name="object 6"/>
          <p:cNvSpPr txBox="1"/>
          <p:nvPr/>
        </p:nvSpPr>
        <p:spPr>
          <a:xfrm>
            <a:off x="534669" y="2691008"/>
            <a:ext cx="26015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93" name="object 7"/>
          <p:cNvSpPr txBox="1"/>
          <p:nvPr/>
        </p:nvSpPr>
        <p:spPr>
          <a:xfrm>
            <a:off x="534669" y="5090199"/>
            <a:ext cx="7743825" cy="149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ff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  <a:p>
            <a:pPr marL="642620" marR="5080" lvl="1" indent="-273050">
              <a:lnSpc>
                <a:spcPct val="100000"/>
              </a:lnSpc>
              <a:spcBef>
                <a:spcPts val="119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usin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'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ow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xa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594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5254625">
              <a:lnSpc>
                <a:spcPct val="100000"/>
              </a:lnSpc>
            </a:pPr>
            <a:r>
              <a:rPr spc="-25" dirty="0"/>
              <a:t>L</a:t>
            </a:r>
            <a:r>
              <a:rPr spc="-20" dirty="0"/>
              <a:t>is</a:t>
            </a:r>
            <a:r>
              <a:rPr spc="-30" dirty="0"/>
              <a:t>t</a:t>
            </a:r>
            <a:r>
              <a:rPr spc="-20" dirty="0"/>
              <a:t>s</a:t>
            </a:r>
            <a:r>
              <a:rPr dirty="0"/>
              <a:t> </a:t>
            </a:r>
            <a:r>
              <a:rPr spc="5" dirty="0"/>
              <a:t>v</a:t>
            </a:r>
            <a:r>
              <a:rPr spc="-20" dirty="0"/>
              <a:t>s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</a:t>
            </a:r>
            <a:r>
              <a:rPr spc="-25" dirty="0"/>
              <a:t>ys</a:t>
            </a:r>
          </a:p>
        </p:txBody>
      </p:sp>
      <p:sp>
        <p:nvSpPr>
          <p:cNvPr id="1049597" name="object 3"/>
          <p:cNvSpPr txBox="1"/>
          <p:nvPr/>
        </p:nvSpPr>
        <p:spPr>
          <a:xfrm>
            <a:off x="306070" y="1122719"/>
            <a:ext cx="836040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ap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98" name="object 4"/>
          <p:cNvSpPr txBox="1"/>
          <p:nvPr/>
        </p:nvSpPr>
        <p:spPr>
          <a:xfrm>
            <a:off x="306070" y="2063789"/>
            <a:ext cx="785368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5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599" name="object 5"/>
          <p:cNvSpPr txBox="1"/>
          <p:nvPr/>
        </p:nvSpPr>
        <p:spPr>
          <a:xfrm>
            <a:off x="306070" y="5535969"/>
            <a:ext cx="42627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do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600" name="object 6"/>
          <p:cNvSpPr txBox="1"/>
          <p:nvPr/>
        </p:nvSpPr>
        <p:spPr>
          <a:xfrm>
            <a:off x="8829040" y="6604251"/>
            <a:ext cx="16256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39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9601" name="object 7"/>
          <p:cNvSpPr txBox="1"/>
          <p:nvPr/>
        </p:nvSpPr>
        <p:spPr>
          <a:xfrm>
            <a:off x="457200" y="1600200"/>
            <a:ext cx="8229600" cy="307777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]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nt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y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=n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[5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]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602" name="object 8"/>
          <p:cNvSpPr txBox="1"/>
          <p:nvPr/>
        </p:nvSpPr>
        <p:spPr>
          <a:xfrm>
            <a:off x="457200" y="3124200"/>
            <a:ext cx="8229600" cy="2154436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copyArray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[6];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copyArray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[5] =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newValue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49603" name="object 9"/>
          <p:cNvSpPr txBox="1"/>
          <p:nvPr/>
        </p:nvSpPr>
        <p:spPr>
          <a:xfrm>
            <a:off x="457200" y="6000750"/>
            <a:ext cx="8229600" cy="307777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.A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d(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V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lu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604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6659880" y="4809490"/>
            <a:ext cx="12700" cy="1584960"/>
          </a:xfrm>
          <a:custGeom>
            <a:avLst/>
            <a:gdLst/>
            <a:ahLst/>
            <a:cxnLst/>
            <a:rect l="l" t="t" r="r" b="b"/>
            <a:pathLst>
              <a:path w="12700" h="1584960">
                <a:moveTo>
                  <a:pt x="0" y="1584960"/>
                </a:moveTo>
                <a:lnTo>
                  <a:pt x="12700" y="1584960"/>
                </a:lnTo>
                <a:lnTo>
                  <a:pt x="12700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9" name="object 3"/>
          <p:cNvSpPr/>
          <p:nvPr/>
        </p:nvSpPr>
        <p:spPr>
          <a:xfrm>
            <a:off x="2706370" y="6391909"/>
            <a:ext cx="1996439" cy="0"/>
          </a:xfrm>
          <a:custGeom>
            <a:avLst/>
            <a:gdLst/>
            <a:ahLst/>
            <a:cxnLst/>
            <a:rect l="l" t="t" r="r" b="b"/>
            <a:pathLst>
              <a:path w="1996439">
                <a:moveTo>
                  <a:pt x="0" y="0"/>
                </a:moveTo>
                <a:lnTo>
                  <a:pt x="199644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0" name="object 4"/>
          <p:cNvSpPr/>
          <p:nvPr/>
        </p:nvSpPr>
        <p:spPr>
          <a:xfrm>
            <a:off x="2706370" y="63944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5080" y="0"/>
                </a:moveTo>
                <a:lnTo>
                  <a:pt x="0" y="0"/>
                </a:lnTo>
                <a:lnTo>
                  <a:pt x="1269" y="1270"/>
                </a:lnTo>
                <a:lnTo>
                  <a:pt x="1269" y="2540"/>
                </a:lnTo>
                <a:lnTo>
                  <a:pt x="2540" y="2540"/>
                </a:lnTo>
                <a:lnTo>
                  <a:pt x="2540" y="3809"/>
                </a:lnTo>
                <a:lnTo>
                  <a:pt x="5080" y="3809"/>
                </a:lnTo>
                <a:lnTo>
                  <a:pt x="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1" name="object 5"/>
          <p:cNvSpPr/>
          <p:nvPr/>
        </p:nvSpPr>
        <p:spPr>
          <a:xfrm>
            <a:off x="2706370" y="63665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2" name="object 6"/>
          <p:cNvSpPr/>
          <p:nvPr/>
        </p:nvSpPr>
        <p:spPr>
          <a:xfrm>
            <a:off x="2706370" y="63461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3" name="object 7"/>
          <p:cNvSpPr/>
          <p:nvPr/>
        </p:nvSpPr>
        <p:spPr>
          <a:xfrm>
            <a:off x="2706370" y="63271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4" name="object 8"/>
          <p:cNvSpPr/>
          <p:nvPr/>
        </p:nvSpPr>
        <p:spPr>
          <a:xfrm>
            <a:off x="2706370" y="63080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5" name="object 9"/>
          <p:cNvSpPr/>
          <p:nvPr/>
        </p:nvSpPr>
        <p:spPr>
          <a:xfrm>
            <a:off x="2706370" y="62890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6" name="object 10"/>
          <p:cNvSpPr/>
          <p:nvPr/>
        </p:nvSpPr>
        <p:spPr>
          <a:xfrm>
            <a:off x="2706370" y="62687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7" name="object 11"/>
          <p:cNvSpPr/>
          <p:nvPr/>
        </p:nvSpPr>
        <p:spPr>
          <a:xfrm>
            <a:off x="2706370" y="62496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8" name="object 12"/>
          <p:cNvSpPr/>
          <p:nvPr/>
        </p:nvSpPr>
        <p:spPr>
          <a:xfrm>
            <a:off x="2706370" y="62306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13"/>
          <p:cNvSpPr/>
          <p:nvPr/>
        </p:nvSpPr>
        <p:spPr>
          <a:xfrm>
            <a:off x="2706370" y="62103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0" name="object 14"/>
          <p:cNvSpPr/>
          <p:nvPr/>
        </p:nvSpPr>
        <p:spPr>
          <a:xfrm>
            <a:off x="2706370" y="61912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1" name="object 15"/>
          <p:cNvSpPr/>
          <p:nvPr/>
        </p:nvSpPr>
        <p:spPr>
          <a:xfrm>
            <a:off x="2706370" y="6172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2" name="object 16"/>
          <p:cNvSpPr/>
          <p:nvPr/>
        </p:nvSpPr>
        <p:spPr>
          <a:xfrm>
            <a:off x="2706370" y="61518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3" name="object 17"/>
          <p:cNvSpPr/>
          <p:nvPr/>
        </p:nvSpPr>
        <p:spPr>
          <a:xfrm>
            <a:off x="2706370" y="61328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4" name="object 18"/>
          <p:cNvSpPr/>
          <p:nvPr/>
        </p:nvSpPr>
        <p:spPr>
          <a:xfrm>
            <a:off x="2706370" y="61137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5" name="object 19"/>
          <p:cNvSpPr/>
          <p:nvPr/>
        </p:nvSpPr>
        <p:spPr>
          <a:xfrm>
            <a:off x="2706370" y="60947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6" name="object 20"/>
          <p:cNvSpPr/>
          <p:nvPr/>
        </p:nvSpPr>
        <p:spPr>
          <a:xfrm>
            <a:off x="2706370" y="60744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7" name="object 21"/>
          <p:cNvSpPr/>
          <p:nvPr/>
        </p:nvSpPr>
        <p:spPr>
          <a:xfrm>
            <a:off x="2706370" y="6055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8" name="object 22"/>
          <p:cNvSpPr/>
          <p:nvPr/>
        </p:nvSpPr>
        <p:spPr>
          <a:xfrm>
            <a:off x="2706370" y="60363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9" name="object 23"/>
          <p:cNvSpPr/>
          <p:nvPr/>
        </p:nvSpPr>
        <p:spPr>
          <a:xfrm>
            <a:off x="2706370" y="60172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0" name="object 24"/>
          <p:cNvSpPr/>
          <p:nvPr/>
        </p:nvSpPr>
        <p:spPr>
          <a:xfrm>
            <a:off x="2706370" y="59969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object 25"/>
          <p:cNvSpPr/>
          <p:nvPr/>
        </p:nvSpPr>
        <p:spPr>
          <a:xfrm>
            <a:off x="2706370" y="59778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2" name="object 26"/>
          <p:cNvSpPr/>
          <p:nvPr/>
        </p:nvSpPr>
        <p:spPr>
          <a:xfrm>
            <a:off x="2706370" y="59588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3" name="object 27"/>
          <p:cNvSpPr/>
          <p:nvPr/>
        </p:nvSpPr>
        <p:spPr>
          <a:xfrm>
            <a:off x="2706370" y="59397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4" name="object 28"/>
          <p:cNvSpPr/>
          <p:nvPr/>
        </p:nvSpPr>
        <p:spPr>
          <a:xfrm>
            <a:off x="2706370" y="5919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5" name="object 29"/>
          <p:cNvSpPr/>
          <p:nvPr/>
        </p:nvSpPr>
        <p:spPr>
          <a:xfrm>
            <a:off x="2706370" y="59004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6" name="object 30"/>
          <p:cNvSpPr/>
          <p:nvPr/>
        </p:nvSpPr>
        <p:spPr>
          <a:xfrm>
            <a:off x="2706370" y="5881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7" name="object 31"/>
          <p:cNvSpPr/>
          <p:nvPr/>
        </p:nvSpPr>
        <p:spPr>
          <a:xfrm>
            <a:off x="2706370" y="58610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8" name="object 32"/>
          <p:cNvSpPr/>
          <p:nvPr/>
        </p:nvSpPr>
        <p:spPr>
          <a:xfrm>
            <a:off x="2706370" y="58420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33"/>
          <p:cNvSpPr/>
          <p:nvPr/>
        </p:nvSpPr>
        <p:spPr>
          <a:xfrm>
            <a:off x="2706370" y="58229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0" name="object 34"/>
          <p:cNvSpPr/>
          <p:nvPr/>
        </p:nvSpPr>
        <p:spPr>
          <a:xfrm>
            <a:off x="2706370" y="5802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1" name="object 35"/>
          <p:cNvSpPr/>
          <p:nvPr/>
        </p:nvSpPr>
        <p:spPr>
          <a:xfrm>
            <a:off x="2706370" y="57835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2" name="object 36"/>
          <p:cNvSpPr/>
          <p:nvPr/>
        </p:nvSpPr>
        <p:spPr>
          <a:xfrm>
            <a:off x="2706370" y="57645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3" name="object 37"/>
          <p:cNvSpPr/>
          <p:nvPr/>
        </p:nvSpPr>
        <p:spPr>
          <a:xfrm>
            <a:off x="2706370" y="57454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4" name="object 38"/>
          <p:cNvSpPr/>
          <p:nvPr/>
        </p:nvSpPr>
        <p:spPr>
          <a:xfrm>
            <a:off x="2706370" y="57264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5" name="object 39"/>
          <p:cNvSpPr/>
          <p:nvPr/>
        </p:nvSpPr>
        <p:spPr>
          <a:xfrm>
            <a:off x="2706370" y="57061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6" name="object 40"/>
          <p:cNvSpPr/>
          <p:nvPr/>
        </p:nvSpPr>
        <p:spPr>
          <a:xfrm>
            <a:off x="2706370" y="56870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7" name="object 41"/>
          <p:cNvSpPr/>
          <p:nvPr/>
        </p:nvSpPr>
        <p:spPr>
          <a:xfrm>
            <a:off x="2706370" y="56680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8" name="object 42"/>
          <p:cNvSpPr/>
          <p:nvPr/>
        </p:nvSpPr>
        <p:spPr>
          <a:xfrm>
            <a:off x="2706370" y="56476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9" name="object 43"/>
          <p:cNvSpPr/>
          <p:nvPr/>
        </p:nvSpPr>
        <p:spPr>
          <a:xfrm>
            <a:off x="2706370" y="56286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0" name="object 44"/>
          <p:cNvSpPr/>
          <p:nvPr/>
        </p:nvSpPr>
        <p:spPr>
          <a:xfrm>
            <a:off x="2706370" y="56095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1" name="object 45"/>
          <p:cNvSpPr/>
          <p:nvPr/>
        </p:nvSpPr>
        <p:spPr>
          <a:xfrm>
            <a:off x="2706370" y="55892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2" name="object 46"/>
          <p:cNvSpPr/>
          <p:nvPr/>
        </p:nvSpPr>
        <p:spPr>
          <a:xfrm>
            <a:off x="2706370" y="55702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3" name="object 47"/>
          <p:cNvSpPr/>
          <p:nvPr/>
        </p:nvSpPr>
        <p:spPr>
          <a:xfrm>
            <a:off x="2706370" y="55511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4" name="object 48"/>
          <p:cNvSpPr/>
          <p:nvPr/>
        </p:nvSpPr>
        <p:spPr>
          <a:xfrm>
            <a:off x="2706370" y="55321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5" name="object 49"/>
          <p:cNvSpPr/>
          <p:nvPr/>
        </p:nvSpPr>
        <p:spPr>
          <a:xfrm>
            <a:off x="2706370" y="55118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6" name="object 50"/>
          <p:cNvSpPr/>
          <p:nvPr/>
        </p:nvSpPr>
        <p:spPr>
          <a:xfrm>
            <a:off x="2706370" y="5492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7" name="object 51"/>
          <p:cNvSpPr/>
          <p:nvPr/>
        </p:nvSpPr>
        <p:spPr>
          <a:xfrm>
            <a:off x="2706370" y="54737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8" name="object 52"/>
          <p:cNvSpPr/>
          <p:nvPr/>
        </p:nvSpPr>
        <p:spPr>
          <a:xfrm>
            <a:off x="2706370" y="54533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9" name="object 53"/>
          <p:cNvSpPr/>
          <p:nvPr/>
        </p:nvSpPr>
        <p:spPr>
          <a:xfrm>
            <a:off x="2706370" y="54343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0" name="object 54"/>
          <p:cNvSpPr/>
          <p:nvPr/>
        </p:nvSpPr>
        <p:spPr>
          <a:xfrm>
            <a:off x="2706370" y="54152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1" name="object 55"/>
          <p:cNvSpPr/>
          <p:nvPr/>
        </p:nvSpPr>
        <p:spPr>
          <a:xfrm>
            <a:off x="2706370" y="53962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2" name="object 56"/>
          <p:cNvSpPr/>
          <p:nvPr/>
        </p:nvSpPr>
        <p:spPr>
          <a:xfrm>
            <a:off x="2706370" y="53759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3" name="object 57"/>
          <p:cNvSpPr/>
          <p:nvPr/>
        </p:nvSpPr>
        <p:spPr>
          <a:xfrm>
            <a:off x="2706370" y="53568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4" name="object 58"/>
          <p:cNvSpPr/>
          <p:nvPr/>
        </p:nvSpPr>
        <p:spPr>
          <a:xfrm>
            <a:off x="2706370" y="53378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5" name="object 59"/>
          <p:cNvSpPr/>
          <p:nvPr/>
        </p:nvSpPr>
        <p:spPr>
          <a:xfrm>
            <a:off x="2706370" y="53187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6" name="object 60"/>
          <p:cNvSpPr/>
          <p:nvPr/>
        </p:nvSpPr>
        <p:spPr>
          <a:xfrm>
            <a:off x="2706370" y="52984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7" name="object 61"/>
          <p:cNvSpPr/>
          <p:nvPr/>
        </p:nvSpPr>
        <p:spPr>
          <a:xfrm>
            <a:off x="2706370" y="52793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8" name="object 62"/>
          <p:cNvSpPr/>
          <p:nvPr/>
        </p:nvSpPr>
        <p:spPr>
          <a:xfrm>
            <a:off x="2706370" y="52603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9" name="object 63"/>
          <p:cNvSpPr/>
          <p:nvPr/>
        </p:nvSpPr>
        <p:spPr>
          <a:xfrm>
            <a:off x="2706370" y="52400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0" name="object 64"/>
          <p:cNvSpPr/>
          <p:nvPr/>
        </p:nvSpPr>
        <p:spPr>
          <a:xfrm>
            <a:off x="2706370" y="52209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1" name="object 65"/>
          <p:cNvSpPr/>
          <p:nvPr/>
        </p:nvSpPr>
        <p:spPr>
          <a:xfrm>
            <a:off x="2706370" y="52019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2" name="object 66"/>
          <p:cNvSpPr/>
          <p:nvPr/>
        </p:nvSpPr>
        <p:spPr>
          <a:xfrm>
            <a:off x="2706370" y="51816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3" name="object 67"/>
          <p:cNvSpPr/>
          <p:nvPr/>
        </p:nvSpPr>
        <p:spPr>
          <a:xfrm>
            <a:off x="2706370" y="51625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4" name="object 68"/>
          <p:cNvSpPr/>
          <p:nvPr/>
        </p:nvSpPr>
        <p:spPr>
          <a:xfrm>
            <a:off x="2706370" y="5143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5" name="object 69"/>
          <p:cNvSpPr/>
          <p:nvPr/>
        </p:nvSpPr>
        <p:spPr>
          <a:xfrm>
            <a:off x="2706370" y="51244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6" name="object 70"/>
          <p:cNvSpPr/>
          <p:nvPr/>
        </p:nvSpPr>
        <p:spPr>
          <a:xfrm>
            <a:off x="2706370" y="5105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7" name="object 71"/>
          <p:cNvSpPr/>
          <p:nvPr/>
        </p:nvSpPr>
        <p:spPr>
          <a:xfrm>
            <a:off x="2706370" y="50850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8" name="object 72"/>
          <p:cNvSpPr/>
          <p:nvPr/>
        </p:nvSpPr>
        <p:spPr>
          <a:xfrm>
            <a:off x="2706370" y="50660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9" name="object 73"/>
          <p:cNvSpPr/>
          <p:nvPr/>
        </p:nvSpPr>
        <p:spPr>
          <a:xfrm>
            <a:off x="2706370" y="50469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0" name="object 74"/>
          <p:cNvSpPr/>
          <p:nvPr/>
        </p:nvSpPr>
        <p:spPr>
          <a:xfrm>
            <a:off x="2706370" y="50266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1" name="object 75"/>
          <p:cNvSpPr/>
          <p:nvPr/>
        </p:nvSpPr>
        <p:spPr>
          <a:xfrm>
            <a:off x="2706370" y="5007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2" name="object 76"/>
          <p:cNvSpPr/>
          <p:nvPr/>
        </p:nvSpPr>
        <p:spPr>
          <a:xfrm>
            <a:off x="2706370" y="49885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3" name="object 77"/>
          <p:cNvSpPr/>
          <p:nvPr/>
        </p:nvSpPr>
        <p:spPr>
          <a:xfrm>
            <a:off x="2706370" y="49695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4" name="object 78"/>
          <p:cNvSpPr/>
          <p:nvPr/>
        </p:nvSpPr>
        <p:spPr>
          <a:xfrm>
            <a:off x="2706370" y="49491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5" name="object 79"/>
          <p:cNvSpPr/>
          <p:nvPr/>
        </p:nvSpPr>
        <p:spPr>
          <a:xfrm>
            <a:off x="2706370" y="49301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6" name="object 80"/>
          <p:cNvSpPr/>
          <p:nvPr/>
        </p:nvSpPr>
        <p:spPr>
          <a:xfrm>
            <a:off x="2706370" y="49110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7" name="object 81"/>
          <p:cNvSpPr/>
          <p:nvPr/>
        </p:nvSpPr>
        <p:spPr>
          <a:xfrm>
            <a:off x="2706370" y="48907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8" name="object 82"/>
          <p:cNvSpPr/>
          <p:nvPr/>
        </p:nvSpPr>
        <p:spPr>
          <a:xfrm>
            <a:off x="2706370" y="48717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9" name="object 83"/>
          <p:cNvSpPr/>
          <p:nvPr/>
        </p:nvSpPr>
        <p:spPr>
          <a:xfrm>
            <a:off x="2706370" y="4852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0" name="object 84"/>
          <p:cNvSpPr/>
          <p:nvPr/>
        </p:nvSpPr>
        <p:spPr>
          <a:xfrm>
            <a:off x="2706370" y="48336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1" name="object 85"/>
          <p:cNvSpPr/>
          <p:nvPr/>
        </p:nvSpPr>
        <p:spPr>
          <a:xfrm>
            <a:off x="6668134" y="480377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2" name="object 86"/>
          <p:cNvSpPr/>
          <p:nvPr/>
        </p:nvSpPr>
        <p:spPr>
          <a:xfrm>
            <a:off x="6667500" y="48323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3" name="object 87"/>
          <p:cNvSpPr/>
          <p:nvPr/>
        </p:nvSpPr>
        <p:spPr>
          <a:xfrm>
            <a:off x="6667500" y="48514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4" name="object 88"/>
          <p:cNvSpPr/>
          <p:nvPr/>
        </p:nvSpPr>
        <p:spPr>
          <a:xfrm>
            <a:off x="6667500" y="48717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5" name="object 89"/>
          <p:cNvSpPr/>
          <p:nvPr/>
        </p:nvSpPr>
        <p:spPr>
          <a:xfrm>
            <a:off x="6667500" y="48907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6" name="object 90"/>
          <p:cNvSpPr/>
          <p:nvPr/>
        </p:nvSpPr>
        <p:spPr>
          <a:xfrm>
            <a:off x="6667500" y="49098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7" name="object 91"/>
          <p:cNvSpPr/>
          <p:nvPr/>
        </p:nvSpPr>
        <p:spPr>
          <a:xfrm>
            <a:off x="6667500" y="49288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8" name="object 92"/>
          <p:cNvSpPr/>
          <p:nvPr/>
        </p:nvSpPr>
        <p:spPr>
          <a:xfrm>
            <a:off x="6667500" y="49491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9" name="object 93"/>
          <p:cNvSpPr/>
          <p:nvPr/>
        </p:nvSpPr>
        <p:spPr>
          <a:xfrm>
            <a:off x="6667500" y="49682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0" name="object 94"/>
          <p:cNvSpPr/>
          <p:nvPr/>
        </p:nvSpPr>
        <p:spPr>
          <a:xfrm>
            <a:off x="6667500" y="49872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1" name="object 95"/>
          <p:cNvSpPr/>
          <p:nvPr/>
        </p:nvSpPr>
        <p:spPr>
          <a:xfrm>
            <a:off x="6667500" y="50063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2" name="object 96"/>
          <p:cNvSpPr/>
          <p:nvPr/>
        </p:nvSpPr>
        <p:spPr>
          <a:xfrm>
            <a:off x="6667500" y="50266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3" name="object 97"/>
          <p:cNvSpPr/>
          <p:nvPr/>
        </p:nvSpPr>
        <p:spPr>
          <a:xfrm>
            <a:off x="6667500" y="50457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4" name="object 98"/>
          <p:cNvSpPr/>
          <p:nvPr/>
        </p:nvSpPr>
        <p:spPr>
          <a:xfrm>
            <a:off x="6667500" y="50647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5" name="object 99"/>
          <p:cNvSpPr/>
          <p:nvPr/>
        </p:nvSpPr>
        <p:spPr>
          <a:xfrm>
            <a:off x="6667500" y="50850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6" name="object 100"/>
          <p:cNvSpPr/>
          <p:nvPr/>
        </p:nvSpPr>
        <p:spPr>
          <a:xfrm>
            <a:off x="6667500" y="51041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7" name="object 101"/>
          <p:cNvSpPr/>
          <p:nvPr/>
        </p:nvSpPr>
        <p:spPr>
          <a:xfrm>
            <a:off x="6667500" y="51231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8" name="object 102"/>
          <p:cNvSpPr/>
          <p:nvPr/>
        </p:nvSpPr>
        <p:spPr>
          <a:xfrm>
            <a:off x="6667500" y="51435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9" name="object 103"/>
          <p:cNvSpPr/>
          <p:nvPr/>
        </p:nvSpPr>
        <p:spPr>
          <a:xfrm>
            <a:off x="6667500" y="51625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0" name="object 104"/>
          <p:cNvSpPr/>
          <p:nvPr/>
        </p:nvSpPr>
        <p:spPr>
          <a:xfrm>
            <a:off x="6667500" y="51816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1" name="object 105"/>
          <p:cNvSpPr/>
          <p:nvPr/>
        </p:nvSpPr>
        <p:spPr>
          <a:xfrm>
            <a:off x="6667500" y="52006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2" name="object 106"/>
          <p:cNvSpPr/>
          <p:nvPr/>
        </p:nvSpPr>
        <p:spPr>
          <a:xfrm>
            <a:off x="6667500" y="52209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3" name="object 107"/>
          <p:cNvSpPr/>
          <p:nvPr/>
        </p:nvSpPr>
        <p:spPr>
          <a:xfrm>
            <a:off x="6667500" y="52400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4" name="object 108"/>
          <p:cNvSpPr/>
          <p:nvPr/>
        </p:nvSpPr>
        <p:spPr>
          <a:xfrm>
            <a:off x="6667500" y="52590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5" name="object 109"/>
          <p:cNvSpPr/>
          <p:nvPr/>
        </p:nvSpPr>
        <p:spPr>
          <a:xfrm>
            <a:off x="6667500" y="5278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6" name="object 110"/>
          <p:cNvSpPr/>
          <p:nvPr/>
        </p:nvSpPr>
        <p:spPr>
          <a:xfrm>
            <a:off x="6667500" y="52984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7" name="object 111"/>
          <p:cNvSpPr/>
          <p:nvPr/>
        </p:nvSpPr>
        <p:spPr>
          <a:xfrm>
            <a:off x="6667500" y="53174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8" name="object 112"/>
          <p:cNvSpPr/>
          <p:nvPr/>
        </p:nvSpPr>
        <p:spPr>
          <a:xfrm>
            <a:off x="6667500" y="53365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9" name="object 113"/>
          <p:cNvSpPr/>
          <p:nvPr/>
        </p:nvSpPr>
        <p:spPr>
          <a:xfrm>
            <a:off x="6667500" y="53555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0" name="object 114"/>
          <p:cNvSpPr/>
          <p:nvPr/>
        </p:nvSpPr>
        <p:spPr>
          <a:xfrm>
            <a:off x="6667500" y="53759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1" name="object 115"/>
          <p:cNvSpPr/>
          <p:nvPr/>
        </p:nvSpPr>
        <p:spPr>
          <a:xfrm>
            <a:off x="6667500" y="53949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2" name="object 116"/>
          <p:cNvSpPr/>
          <p:nvPr/>
        </p:nvSpPr>
        <p:spPr>
          <a:xfrm>
            <a:off x="6667500" y="54140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3" name="object 117"/>
          <p:cNvSpPr/>
          <p:nvPr/>
        </p:nvSpPr>
        <p:spPr>
          <a:xfrm>
            <a:off x="6667500" y="54343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4" name="object 118"/>
          <p:cNvSpPr/>
          <p:nvPr/>
        </p:nvSpPr>
        <p:spPr>
          <a:xfrm>
            <a:off x="6667500" y="54533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5" name="object 119"/>
          <p:cNvSpPr/>
          <p:nvPr/>
        </p:nvSpPr>
        <p:spPr>
          <a:xfrm>
            <a:off x="6667500" y="54724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6" name="object 120"/>
          <p:cNvSpPr/>
          <p:nvPr/>
        </p:nvSpPr>
        <p:spPr>
          <a:xfrm>
            <a:off x="6667500" y="54927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7" name="object 121"/>
          <p:cNvSpPr/>
          <p:nvPr/>
        </p:nvSpPr>
        <p:spPr>
          <a:xfrm>
            <a:off x="6667500" y="55118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8" name="object 122"/>
          <p:cNvSpPr/>
          <p:nvPr/>
        </p:nvSpPr>
        <p:spPr>
          <a:xfrm>
            <a:off x="6667500" y="55308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9" name="object 123"/>
          <p:cNvSpPr/>
          <p:nvPr/>
        </p:nvSpPr>
        <p:spPr>
          <a:xfrm>
            <a:off x="6667500" y="55499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0" name="object 124"/>
          <p:cNvSpPr/>
          <p:nvPr/>
        </p:nvSpPr>
        <p:spPr>
          <a:xfrm>
            <a:off x="6667500" y="5568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1" name="object 125"/>
          <p:cNvSpPr/>
          <p:nvPr/>
        </p:nvSpPr>
        <p:spPr>
          <a:xfrm>
            <a:off x="6667500" y="55892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2" name="object 126"/>
          <p:cNvSpPr/>
          <p:nvPr/>
        </p:nvSpPr>
        <p:spPr>
          <a:xfrm>
            <a:off x="6667500" y="56083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3" name="object 127"/>
          <p:cNvSpPr/>
          <p:nvPr/>
        </p:nvSpPr>
        <p:spPr>
          <a:xfrm>
            <a:off x="6667500" y="56273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4" name="object 128"/>
          <p:cNvSpPr/>
          <p:nvPr/>
        </p:nvSpPr>
        <p:spPr>
          <a:xfrm>
            <a:off x="6667500" y="56476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5" name="object 129"/>
          <p:cNvSpPr/>
          <p:nvPr/>
        </p:nvSpPr>
        <p:spPr>
          <a:xfrm>
            <a:off x="6667500" y="56667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6" name="object 130"/>
          <p:cNvSpPr/>
          <p:nvPr/>
        </p:nvSpPr>
        <p:spPr>
          <a:xfrm>
            <a:off x="6667500" y="56857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7" name="object 131"/>
          <p:cNvSpPr/>
          <p:nvPr/>
        </p:nvSpPr>
        <p:spPr>
          <a:xfrm>
            <a:off x="6667500" y="57061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8" name="object 132"/>
          <p:cNvSpPr/>
          <p:nvPr/>
        </p:nvSpPr>
        <p:spPr>
          <a:xfrm>
            <a:off x="6667500" y="57251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9" name="object 133"/>
          <p:cNvSpPr/>
          <p:nvPr/>
        </p:nvSpPr>
        <p:spPr>
          <a:xfrm>
            <a:off x="6667500" y="57442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0" name="object 134"/>
          <p:cNvSpPr/>
          <p:nvPr/>
        </p:nvSpPr>
        <p:spPr>
          <a:xfrm>
            <a:off x="6667500" y="57632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1" name="object 135"/>
          <p:cNvSpPr/>
          <p:nvPr/>
        </p:nvSpPr>
        <p:spPr>
          <a:xfrm>
            <a:off x="6667500" y="57835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2" name="object 136"/>
          <p:cNvSpPr/>
          <p:nvPr/>
        </p:nvSpPr>
        <p:spPr>
          <a:xfrm>
            <a:off x="6667500" y="58026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3" name="object 137"/>
          <p:cNvSpPr/>
          <p:nvPr/>
        </p:nvSpPr>
        <p:spPr>
          <a:xfrm>
            <a:off x="6667500" y="58216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4" name="object 138"/>
          <p:cNvSpPr/>
          <p:nvPr/>
        </p:nvSpPr>
        <p:spPr>
          <a:xfrm>
            <a:off x="6667500" y="58407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5" name="object 139"/>
          <p:cNvSpPr/>
          <p:nvPr/>
        </p:nvSpPr>
        <p:spPr>
          <a:xfrm>
            <a:off x="6667500" y="58610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6" name="object 140"/>
          <p:cNvSpPr/>
          <p:nvPr/>
        </p:nvSpPr>
        <p:spPr>
          <a:xfrm>
            <a:off x="6667500" y="58801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7" name="object 141"/>
          <p:cNvSpPr/>
          <p:nvPr/>
        </p:nvSpPr>
        <p:spPr>
          <a:xfrm>
            <a:off x="6667500" y="58991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8" name="object 142"/>
          <p:cNvSpPr/>
          <p:nvPr/>
        </p:nvSpPr>
        <p:spPr>
          <a:xfrm>
            <a:off x="6667500" y="5918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89" name="object 143"/>
          <p:cNvSpPr/>
          <p:nvPr/>
        </p:nvSpPr>
        <p:spPr>
          <a:xfrm>
            <a:off x="6667500" y="59385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0" name="object 144"/>
          <p:cNvSpPr/>
          <p:nvPr/>
        </p:nvSpPr>
        <p:spPr>
          <a:xfrm>
            <a:off x="6667500" y="59575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1" name="object 145"/>
          <p:cNvSpPr/>
          <p:nvPr/>
        </p:nvSpPr>
        <p:spPr>
          <a:xfrm>
            <a:off x="6667500" y="59766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2" name="object 146"/>
          <p:cNvSpPr/>
          <p:nvPr/>
        </p:nvSpPr>
        <p:spPr>
          <a:xfrm>
            <a:off x="6667500" y="59969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3" name="object 147"/>
          <p:cNvSpPr/>
          <p:nvPr/>
        </p:nvSpPr>
        <p:spPr>
          <a:xfrm>
            <a:off x="6667500" y="60159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4" name="object 148"/>
          <p:cNvSpPr/>
          <p:nvPr/>
        </p:nvSpPr>
        <p:spPr>
          <a:xfrm>
            <a:off x="6667500" y="60350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5" name="object 149"/>
          <p:cNvSpPr/>
          <p:nvPr/>
        </p:nvSpPr>
        <p:spPr>
          <a:xfrm>
            <a:off x="6667500" y="60553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6" name="object 150"/>
          <p:cNvSpPr/>
          <p:nvPr/>
        </p:nvSpPr>
        <p:spPr>
          <a:xfrm>
            <a:off x="6667500" y="60744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7" name="object 151"/>
          <p:cNvSpPr/>
          <p:nvPr/>
        </p:nvSpPr>
        <p:spPr>
          <a:xfrm>
            <a:off x="6667500" y="60934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8" name="object 152"/>
          <p:cNvSpPr/>
          <p:nvPr/>
        </p:nvSpPr>
        <p:spPr>
          <a:xfrm>
            <a:off x="6667500" y="61125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9" name="object 153"/>
          <p:cNvSpPr/>
          <p:nvPr/>
        </p:nvSpPr>
        <p:spPr>
          <a:xfrm>
            <a:off x="6667500" y="61328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0" name="object 154"/>
          <p:cNvSpPr/>
          <p:nvPr/>
        </p:nvSpPr>
        <p:spPr>
          <a:xfrm>
            <a:off x="6667500" y="6151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1" name="object 155"/>
          <p:cNvSpPr/>
          <p:nvPr/>
        </p:nvSpPr>
        <p:spPr>
          <a:xfrm>
            <a:off x="6667500" y="61709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2" name="object 156"/>
          <p:cNvSpPr/>
          <p:nvPr/>
        </p:nvSpPr>
        <p:spPr>
          <a:xfrm>
            <a:off x="6667500" y="61899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3" name="object 157"/>
          <p:cNvSpPr/>
          <p:nvPr/>
        </p:nvSpPr>
        <p:spPr>
          <a:xfrm>
            <a:off x="6667500" y="62103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4" name="object 158"/>
          <p:cNvSpPr/>
          <p:nvPr/>
        </p:nvSpPr>
        <p:spPr>
          <a:xfrm>
            <a:off x="6667500" y="62293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5" name="object 159"/>
          <p:cNvSpPr/>
          <p:nvPr/>
        </p:nvSpPr>
        <p:spPr>
          <a:xfrm>
            <a:off x="6667500" y="62484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6" name="object 160"/>
          <p:cNvSpPr/>
          <p:nvPr/>
        </p:nvSpPr>
        <p:spPr>
          <a:xfrm>
            <a:off x="6667500" y="62687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7" name="object 161"/>
          <p:cNvSpPr/>
          <p:nvPr/>
        </p:nvSpPr>
        <p:spPr>
          <a:xfrm>
            <a:off x="6667500" y="62877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8" name="object 162"/>
          <p:cNvSpPr/>
          <p:nvPr/>
        </p:nvSpPr>
        <p:spPr>
          <a:xfrm>
            <a:off x="6667500" y="63068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9" name="object 163"/>
          <p:cNvSpPr/>
          <p:nvPr/>
        </p:nvSpPr>
        <p:spPr>
          <a:xfrm>
            <a:off x="6667500" y="63258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0" name="object 164"/>
          <p:cNvSpPr/>
          <p:nvPr/>
        </p:nvSpPr>
        <p:spPr>
          <a:xfrm>
            <a:off x="6667500" y="63461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1" name="object 165"/>
          <p:cNvSpPr/>
          <p:nvPr/>
        </p:nvSpPr>
        <p:spPr>
          <a:xfrm>
            <a:off x="6667500" y="63652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2" name="object 166"/>
          <p:cNvSpPr/>
          <p:nvPr/>
        </p:nvSpPr>
        <p:spPr>
          <a:xfrm>
            <a:off x="6667500" y="63842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3" name="object 167"/>
          <p:cNvSpPr/>
          <p:nvPr/>
        </p:nvSpPr>
        <p:spPr>
          <a:xfrm>
            <a:off x="6672580" y="63944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10" y="0"/>
                </a:moveTo>
                <a:lnTo>
                  <a:pt x="0" y="0"/>
                </a:lnTo>
                <a:lnTo>
                  <a:pt x="0" y="3809"/>
                </a:lnTo>
                <a:lnTo>
                  <a:pt x="2540" y="3809"/>
                </a:lnTo>
                <a:lnTo>
                  <a:pt x="2540" y="2540"/>
                </a:lnTo>
                <a:lnTo>
                  <a:pt x="3810" y="2540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4" name="object 168"/>
          <p:cNvSpPr/>
          <p:nvPr/>
        </p:nvSpPr>
        <p:spPr>
          <a:xfrm>
            <a:off x="6671309" y="638937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4444"/>
                </a:moveTo>
                <a:lnTo>
                  <a:pt x="127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5" name="object 169"/>
          <p:cNvSpPr/>
          <p:nvPr/>
        </p:nvSpPr>
        <p:spPr>
          <a:xfrm>
            <a:off x="66522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6" name="object 170"/>
          <p:cNvSpPr/>
          <p:nvPr/>
        </p:nvSpPr>
        <p:spPr>
          <a:xfrm>
            <a:off x="663320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7" name="object 171"/>
          <p:cNvSpPr/>
          <p:nvPr/>
        </p:nvSpPr>
        <p:spPr>
          <a:xfrm>
            <a:off x="661415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8" name="object 172"/>
          <p:cNvSpPr/>
          <p:nvPr/>
        </p:nvSpPr>
        <p:spPr>
          <a:xfrm>
            <a:off x="65938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19" name="object 173"/>
          <p:cNvSpPr/>
          <p:nvPr/>
        </p:nvSpPr>
        <p:spPr>
          <a:xfrm>
            <a:off x="65747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0" name="object 174"/>
          <p:cNvSpPr/>
          <p:nvPr/>
        </p:nvSpPr>
        <p:spPr>
          <a:xfrm>
            <a:off x="65557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1" name="object 175"/>
          <p:cNvSpPr/>
          <p:nvPr/>
        </p:nvSpPr>
        <p:spPr>
          <a:xfrm>
            <a:off x="653669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2" name="object 176"/>
          <p:cNvSpPr/>
          <p:nvPr/>
        </p:nvSpPr>
        <p:spPr>
          <a:xfrm>
            <a:off x="651636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3" name="object 177"/>
          <p:cNvSpPr/>
          <p:nvPr/>
        </p:nvSpPr>
        <p:spPr>
          <a:xfrm>
            <a:off x="64973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4" name="object 178"/>
          <p:cNvSpPr/>
          <p:nvPr/>
        </p:nvSpPr>
        <p:spPr>
          <a:xfrm>
            <a:off x="647827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5" name="object 179"/>
          <p:cNvSpPr/>
          <p:nvPr/>
        </p:nvSpPr>
        <p:spPr>
          <a:xfrm>
            <a:off x="64579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6" name="object 180"/>
          <p:cNvSpPr/>
          <p:nvPr/>
        </p:nvSpPr>
        <p:spPr>
          <a:xfrm>
            <a:off x="64389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7" name="object 181"/>
          <p:cNvSpPr/>
          <p:nvPr/>
        </p:nvSpPr>
        <p:spPr>
          <a:xfrm>
            <a:off x="641985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8" name="object 182"/>
          <p:cNvSpPr/>
          <p:nvPr/>
        </p:nvSpPr>
        <p:spPr>
          <a:xfrm>
            <a:off x="63995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29" name="object 183"/>
          <p:cNvSpPr/>
          <p:nvPr/>
        </p:nvSpPr>
        <p:spPr>
          <a:xfrm>
            <a:off x="63804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0" name="object 184"/>
          <p:cNvSpPr/>
          <p:nvPr/>
        </p:nvSpPr>
        <p:spPr>
          <a:xfrm>
            <a:off x="63614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1" name="object 185"/>
          <p:cNvSpPr/>
          <p:nvPr/>
        </p:nvSpPr>
        <p:spPr>
          <a:xfrm>
            <a:off x="634237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2" name="object 186"/>
          <p:cNvSpPr/>
          <p:nvPr/>
        </p:nvSpPr>
        <p:spPr>
          <a:xfrm>
            <a:off x="63220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3" name="object 187"/>
          <p:cNvSpPr/>
          <p:nvPr/>
        </p:nvSpPr>
        <p:spPr>
          <a:xfrm>
            <a:off x="630300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4" name="object 188"/>
          <p:cNvSpPr/>
          <p:nvPr/>
        </p:nvSpPr>
        <p:spPr>
          <a:xfrm>
            <a:off x="62839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5" name="object 189"/>
          <p:cNvSpPr/>
          <p:nvPr/>
        </p:nvSpPr>
        <p:spPr>
          <a:xfrm>
            <a:off x="626490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6" name="object 190"/>
          <p:cNvSpPr/>
          <p:nvPr/>
        </p:nvSpPr>
        <p:spPr>
          <a:xfrm>
            <a:off x="62445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7" name="object 191"/>
          <p:cNvSpPr/>
          <p:nvPr/>
        </p:nvSpPr>
        <p:spPr>
          <a:xfrm>
            <a:off x="62255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8" name="object 192"/>
          <p:cNvSpPr/>
          <p:nvPr/>
        </p:nvSpPr>
        <p:spPr>
          <a:xfrm>
            <a:off x="620649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39" name="object 193"/>
          <p:cNvSpPr/>
          <p:nvPr/>
        </p:nvSpPr>
        <p:spPr>
          <a:xfrm>
            <a:off x="61861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0" name="object 194"/>
          <p:cNvSpPr/>
          <p:nvPr/>
        </p:nvSpPr>
        <p:spPr>
          <a:xfrm>
            <a:off x="61671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1" name="object 195"/>
          <p:cNvSpPr/>
          <p:nvPr/>
        </p:nvSpPr>
        <p:spPr>
          <a:xfrm>
            <a:off x="61480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2" name="object 196"/>
          <p:cNvSpPr/>
          <p:nvPr/>
        </p:nvSpPr>
        <p:spPr>
          <a:xfrm>
            <a:off x="612902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3" name="object 197"/>
          <p:cNvSpPr/>
          <p:nvPr/>
        </p:nvSpPr>
        <p:spPr>
          <a:xfrm>
            <a:off x="61087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4" name="object 198"/>
          <p:cNvSpPr/>
          <p:nvPr/>
        </p:nvSpPr>
        <p:spPr>
          <a:xfrm>
            <a:off x="60896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5" name="object 199"/>
          <p:cNvSpPr/>
          <p:nvPr/>
        </p:nvSpPr>
        <p:spPr>
          <a:xfrm>
            <a:off x="607060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6" name="object 200"/>
          <p:cNvSpPr/>
          <p:nvPr/>
        </p:nvSpPr>
        <p:spPr>
          <a:xfrm>
            <a:off x="60502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7" name="object 201"/>
          <p:cNvSpPr/>
          <p:nvPr/>
        </p:nvSpPr>
        <p:spPr>
          <a:xfrm>
            <a:off x="60312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8" name="object 202"/>
          <p:cNvSpPr/>
          <p:nvPr/>
        </p:nvSpPr>
        <p:spPr>
          <a:xfrm>
            <a:off x="60121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49" name="object 203"/>
          <p:cNvSpPr/>
          <p:nvPr/>
        </p:nvSpPr>
        <p:spPr>
          <a:xfrm>
            <a:off x="599312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0" name="object 204"/>
          <p:cNvSpPr/>
          <p:nvPr/>
        </p:nvSpPr>
        <p:spPr>
          <a:xfrm>
            <a:off x="597407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1" name="object 205"/>
          <p:cNvSpPr/>
          <p:nvPr/>
        </p:nvSpPr>
        <p:spPr>
          <a:xfrm>
            <a:off x="59537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2" name="object 206"/>
          <p:cNvSpPr/>
          <p:nvPr/>
        </p:nvSpPr>
        <p:spPr>
          <a:xfrm>
            <a:off x="593470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3" name="object 207"/>
          <p:cNvSpPr/>
          <p:nvPr/>
        </p:nvSpPr>
        <p:spPr>
          <a:xfrm>
            <a:off x="591565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4" name="object 208"/>
          <p:cNvSpPr/>
          <p:nvPr/>
        </p:nvSpPr>
        <p:spPr>
          <a:xfrm>
            <a:off x="58953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5" name="object 209"/>
          <p:cNvSpPr/>
          <p:nvPr/>
        </p:nvSpPr>
        <p:spPr>
          <a:xfrm>
            <a:off x="58762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6" name="object 210"/>
          <p:cNvSpPr/>
          <p:nvPr/>
        </p:nvSpPr>
        <p:spPr>
          <a:xfrm>
            <a:off x="585724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7" name="object 211"/>
          <p:cNvSpPr/>
          <p:nvPr/>
        </p:nvSpPr>
        <p:spPr>
          <a:xfrm>
            <a:off x="58369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8" name="object 212"/>
          <p:cNvSpPr/>
          <p:nvPr/>
        </p:nvSpPr>
        <p:spPr>
          <a:xfrm>
            <a:off x="58178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59" name="object 213"/>
          <p:cNvSpPr/>
          <p:nvPr/>
        </p:nvSpPr>
        <p:spPr>
          <a:xfrm>
            <a:off x="579882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0" name="object 214"/>
          <p:cNvSpPr/>
          <p:nvPr/>
        </p:nvSpPr>
        <p:spPr>
          <a:xfrm>
            <a:off x="577977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1" name="object 215"/>
          <p:cNvSpPr/>
          <p:nvPr/>
        </p:nvSpPr>
        <p:spPr>
          <a:xfrm>
            <a:off x="57594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2" name="object 216"/>
          <p:cNvSpPr/>
          <p:nvPr/>
        </p:nvSpPr>
        <p:spPr>
          <a:xfrm>
            <a:off x="57404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3" name="object 217"/>
          <p:cNvSpPr/>
          <p:nvPr/>
        </p:nvSpPr>
        <p:spPr>
          <a:xfrm>
            <a:off x="572135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4" name="object 218"/>
          <p:cNvSpPr/>
          <p:nvPr/>
        </p:nvSpPr>
        <p:spPr>
          <a:xfrm>
            <a:off x="570230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5" name="object 219"/>
          <p:cNvSpPr/>
          <p:nvPr/>
        </p:nvSpPr>
        <p:spPr>
          <a:xfrm>
            <a:off x="56819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6" name="object 220"/>
          <p:cNvSpPr/>
          <p:nvPr/>
        </p:nvSpPr>
        <p:spPr>
          <a:xfrm>
            <a:off x="56629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7" name="object 221"/>
          <p:cNvSpPr/>
          <p:nvPr/>
        </p:nvSpPr>
        <p:spPr>
          <a:xfrm>
            <a:off x="564387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8" name="object 222"/>
          <p:cNvSpPr/>
          <p:nvPr/>
        </p:nvSpPr>
        <p:spPr>
          <a:xfrm>
            <a:off x="56235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9" name="object 223"/>
          <p:cNvSpPr/>
          <p:nvPr/>
        </p:nvSpPr>
        <p:spPr>
          <a:xfrm>
            <a:off x="560450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0" name="object 224"/>
          <p:cNvSpPr/>
          <p:nvPr/>
        </p:nvSpPr>
        <p:spPr>
          <a:xfrm>
            <a:off x="55854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1" name="object 225"/>
          <p:cNvSpPr/>
          <p:nvPr/>
        </p:nvSpPr>
        <p:spPr>
          <a:xfrm>
            <a:off x="556640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2" name="object 226"/>
          <p:cNvSpPr/>
          <p:nvPr/>
        </p:nvSpPr>
        <p:spPr>
          <a:xfrm>
            <a:off x="55460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3" name="object 227"/>
          <p:cNvSpPr/>
          <p:nvPr/>
        </p:nvSpPr>
        <p:spPr>
          <a:xfrm>
            <a:off x="55270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4" name="object 228"/>
          <p:cNvSpPr/>
          <p:nvPr/>
        </p:nvSpPr>
        <p:spPr>
          <a:xfrm>
            <a:off x="550799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5" name="object 229"/>
          <p:cNvSpPr/>
          <p:nvPr/>
        </p:nvSpPr>
        <p:spPr>
          <a:xfrm>
            <a:off x="54876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6" name="object 230"/>
          <p:cNvSpPr/>
          <p:nvPr/>
        </p:nvSpPr>
        <p:spPr>
          <a:xfrm>
            <a:off x="54686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7" name="object 231"/>
          <p:cNvSpPr/>
          <p:nvPr/>
        </p:nvSpPr>
        <p:spPr>
          <a:xfrm>
            <a:off x="544957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8" name="object 232"/>
          <p:cNvSpPr/>
          <p:nvPr/>
        </p:nvSpPr>
        <p:spPr>
          <a:xfrm>
            <a:off x="54292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79" name="object 233"/>
          <p:cNvSpPr/>
          <p:nvPr/>
        </p:nvSpPr>
        <p:spPr>
          <a:xfrm>
            <a:off x="54102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0" name="object 234"/>
          <p:cNvSpPr/>
          <p:nvPr/>
        </p:nvSpPr>
        <p:spPr>
          <a:xfrm>
            <a:off x="53911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1" name="object 235"/>
          <p:cNvSpPr/>
          <p:nvPr/>
        </p:nvSpPr>
        <p:spPr>
          <a:xfrm>
            <a:off x="53721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2" name="object 236"/>
          <p:cNvSpPr/>
          <p:nvPr/>
        </p:nvSpPr>
        <p:spPr>
          <a:xfrm>
            <a:off x="535305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3" name="object 237"/>
          <p:cNvSpPr/>
          <p:nvPr/>
        </p:nvSpPr>
        <p:spPr>
          <a:xfrm>
            <a:off x="53327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4" name="object 238"/>
          <p:cNvSpPr/>
          <p:nvPr/>
        </p:nvSpPr>
        <p:spPr>
          <a:xfrm>
            <a:off x="53136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5" name="object 239"/>
          <p:cNvSpPr/>
          <p:nvPr/>
        </p:nvSpPr>
        <p:spPr>
          <a:xfrm>
            <a:off x="529462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6" name="object 240"/>
          <p:cNvSpPr/>
          <p:nvPr/>
        </p:nvSpPr>
        <p:spPr>
          <a:xfrm>
            <a:off x="527430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7" name="object 241"/>
          <p:cNvSpPr/>
          <p:nvPr/>
        </p:nvSpPr>
        <p:spPr>
          <a:xfrm>
            <a:off x="52552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8" name="object 242"/>
          <p:cNvSpPr/>
          <p:nvPr/>
        </p:nvSpPr>
        <p:spPr>
          <a:xfrm>
            <a:off x="523620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89" name="object 243"/>
          <p:cNvSpPr/>
          <p:nvPr/>
        </p:nvSpPr>
        <p:spPr>
          <a:xfrm>
            <a:off x="52158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0" name="object 244"/>
          <p:cNvSpPr/>
          <p:nvPr/>
        </p:nvSpPr>
        <p:spPr>
          <a:xfrm>
            <a:off x="51968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1" name="object 245"/>
          <p:cNvSpPr/>
          <p:nvPr/>
        </p:nvSpPr>
        <p:spPr>
          <a:xfrm>
            <a:off x="51777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2" name="object 246"/>
          <p:cNvSpPr/>
          <p:nvPr/>
        </p:nvSpPr>
        <p:spPr>
          <a:xfrm>
            <a:off x="515874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3" name="object 247"/>
          <p:cNvSpPr/>
          <p:nvPr/>
        </p:nvSpPr>
        <p:spPr>
          <a:xfrm>
            <a:off x="51384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4" name="object 248"/>
          <p:cNvSpPr/>
          <p:nvPr/>
        </p:nvSpPr>
        <p:spPr>
          <a:xfrm>
            <a:off x="51193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5" name="object 249"/>
          <p:cNvSpPr/>
          <p:nvPr/>
        </p:nvSpPr>
        <p:spPr>
          <a:xfrm>
            <a:off x="510032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6" name="object 250"/>
          <p:cNvSpPr/>
          <p:nvPr/>
        </p:nvSpPr>
        <p:spPr>
          <a:xfrm>
            <a:off x="508127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7" name="object 251"/>
          <p:cNvSpPr/>
          <p:nvPr/>
        </p:nvSpPr>
        <p:spPr>
          <a:xfrm>
            <a:off x="506095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8" name="object 252"/>
          <p:cNvSpPr/>
          <p:nvPr/>
        </p:nvSpPr>
        <p:spPr>
          <a:xfrm>
            <a:off x="50419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99" name="object 253"/>
          <p:cNvSpPr/>
          <p:nvPr/>
        </p:nvSpPr>
        <p:spPr>
          <a:xfrm>
            <a:off x="502285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0" name="object 254"/>
          <p:cNvSpPr/>
          <p:nvPr/>
        </p:nvSpPr>
        <p:spPr>
          <a:xfrm>
            <a:off x="500380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1" name="object 255"/>
          <p:cNvSpPr/>
          <p:nvPr/>
        </p:nvSpPr>
        <p:spPr>
          <a:xfrm>
            <a:off x="498347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2" name="object 256"/>
          <p:cNvSpPr/>
          <p:nvPr/>
        </p:nvSpPr>
        <p:spPr>
          <a:xfrm>
            <a:off x="496442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3" name="object 257"/>
          <p:cNvSpPr/>
          <p:nvPr/>
        </p:nvSpPr>
        <p:spPr>
          <a:xfrm>
            <a:off x="494537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4" name="object 258"/>
          <p:cNvSpPr/>
          <p:nvPr/>
        </p:nvSpPr>
        <p:spPr>
          <a:xfrm>
            <a:off x="492505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5" name="object 259"/>
          <p:cNvSpPr/>
          <p:nvPr/>
        </p:nvSpPr>
        <p:spPr>
          <a:xfrm>
            <a:off x="4906009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6" name="object 260"/>
          <p:cNvSpPr/>
          <p:nvPr/>
        </p:nvSpPr>
        <p:spPr>
          <a:xfrm>
            <a:off x="4886959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7" name="object 261"/>
          <p:cNvSpPr/>
          <p:nvPr/>
        </p:nvSpPr>
        <p:spPr>
          <a:xfrm>
            <a:off x="486664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8" name="object 262"/>
          <p:cNvSpPr/>
          <p:nvPr/>
        </p:nvSpPr>
        <p:spPr>
          <a:xfrm>
            <a:off x="484759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9" name="object 263"/>
          <p:cNvSpPr/>
          <p:nvPr/>
        </p:nvSpPr>
        <p:spPr>
          <a:xfrm>
            <a:off x="482854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0" name="object 264"/>
          <p:cNvSpPr/>
          <p:nvPr/>
        </p:nvSpPr>
        <p:spPr>
          <a:xfrm>
            <a:off x="480949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1" name="object 265"/>
          <p:cNvSpPr/>
          <p:nvPr/>
        </p:nvSpPr>
        <p:spPr>
          <a:xfrm>
            <a:off x="47891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2" name="object 266"/>
          <p:cNvSpPr/>
          <p:nvPr/>
        </p:nvSpPr>
        <p:spPr>
          <a:xfrm>
            <a:off x="477012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3" name="object 267"/>
          <p:cNvSpPr/>
          <p:nvPr/>
        </p:nvSpPr>
        <p:spPr>
          <a:xfrm>
            <a:off x="475107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4" name="object 268"/>
          <p:cNvSpPr/>
          <p:nvPr/>
        </p:nvSpPr>
        <p:spPr>
          <a:xfrm>
            <a:off x="4732020" y="63893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5" name="object 269"/>
          <p:cNvSpPr/>
          <p:nvPr/>
        </p:nvSpPr>
        <p:spPr>
          <a:xfrm>
            <a:off x="4711700" y="63893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6" name="object 270"/>
          <p:cNvSpPr/>
          <p:nvPr/>
        </p:nvSpPr>
        <p:spPr>
          <a:xfrm>
            <a:off x="2698750" y="4796790"/>
            <a:ext cx="3961129" cy="1584960"/>
          </a:xfrm>
          <a:custGeom>
            <a:avLst/>
            <a:gdLst/>
            <a:ahLst/>
            <a:cxnLst/>
            <a:rect l="l" t="t" r="r" b="b"/>
            <a:pathLst>
              <a:path w="3961129" h="1584960">
                <a:moveTo>
                  <a:pt x="0" y="0"/>
                </a:moveTo>
                <a:lnTo>
                  <a:pt x="3961129" y="0"/>
                </a:lnTo>
                <a:lnTo>
                  <a:pt x="3961129" y="1584960"/>
                </a:lnTo>
                <a:lnTo>
                  <a:pt x="0" y="1584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7" name="object 271"/>
          <p:cNvSpPr/>
          <p:nvPr/>
        </p:nvSpPr>
        <p:spPr>
          <a:xfrm>
            <a:off x="46697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8" name="object 272"/>
          <p:cNvSpPr/>
          <p:nvPr/>
        </p:nvSpPr>
        <p:spPr>
          <a:xfrm>
            <a:off x="46507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9" name="object 273"/>
          <p:cNvSpPr/>
          <p:nvPr/>
        </p:nvSpPr>
        <p:spPr>
          <a:xfrm>
            <a:off x="46304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0" name="object 274"/>
          <p:cNvSpPr/>
          <p:nvPr/>
        </p:nvSpPr>
        <p:spPr>
          <a:xfrm>
            <a:off x="46113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1" name="object 275"/>
          <p:cNvSpPr/>
          <p:nvPr/>
        </p:nvSpPr>
        <p:spPr>
          <a:xfrm>
            <a:off x="45923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2" name="object 276"/>
          <p:cNvSpPr/>
          <p:nvPr/>
        </p:nvSpPr>
        <p:spPr>
          <a:xfrm>
            <a:off x="45732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3" name="object 277"/>
          <p:cNvSpPr/>
          <p:nvPr/>
        </p:nvSpPr>
        <p:spPr>
          <a:xfrm>
            <a:off x="45529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4" name="object 278"/>
          <p:cNvSpPr/>
          <p:nvPr/>
        </p:nvSpPr>
        <p:spPr>
          <a:xfrm>
            <a:off x="45339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5" name="object 279"/>
          <p:cNvSpPr/>
          <p:nvPr/>
        </p:nvSpPr>
        <p:spPr>
          <a:xfrm>
            <a:off x="45148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6" name="object 280"/>
          <p:cNvSpPr/>
          <p:nvPr/>
        </p:nvSpPr>
        <p:spPr>
          <a:xfrm>
            <a:off x="44945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7" name="object 281"/>
          <p:cNvSpPr/>
          <p:nvPr/>
        </p:nvSpPr>
        <p:spPr>
          <a:xfrm>
            <a:off x="44754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8" name="object 282"/>
          <p:cNvSpPr/>
          <p:nvPr/>
        </p:nvSpPr>
        <p:spPr>
          <a:xfrm>
            <a:off x="44564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9" name="object 283"/>
          <p:cNvSpPr/>
          <p:nvPr/>
        </p:nvSpPr>
        <p:spPr>
          <a:xfrm>
            <a:off x="44361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0" name="object 284"/>
          <p:cNvSpPr/>
          <p:nvPr/>
        </p:nvSpPr>
        <p:spPr>
          <a:xfrm>
            <a:off x="44170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1" name="object 285"/>
          <p:cNvSpPr/>
          <p:nvPr/>
        </p:nvSpPr>
        <p:spPr>
          <a:xfrm>
            <a:off x="43980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2" name="object 286"/>
          <p:cNvSpPr/>
          <p:nvPr/>
        </p:nvSpPr>
        <p:spPr>
          <a:xfrm>
            <a:off x="43789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3" name="object 287"/>
          <p:cNvSpPr/>
          <p:nvPr/>
        </p:nvSpPr>
        <p:spPr>
          <a:xfrm>
            <a:off x="43586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4" name="object 288"/>
          <p:cNvSpPr/>
          <p:nvPr/>
        </p:nvSpPr>
        <p:spPr>
          <a:xfrm>
            <a:off x="43395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5" name="object 289"/>
          <p:cNvSpPr/>
          <p:nvPr/>
        </p:nvSpPr>
        <p:spPr>
          <a:xfrm>
            <a:off x="43205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6" name="object 290"/>
          <p:cNvSpPr/>
          <p:nvPr/>
        </p:nvSpPr>
        <p:spPr>
          <a:xfrm>
            <a:off x="43014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7" name="object 291"/>
          <p:cNvSpPr/>
          <p:nvPr/>
        </p:nvSpPr>
        <p:spPr>
          <a:xfrm>
            <a:off x="42811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8" name="object 292"/>
          <p:cNvSpPr/>
          <p:nvPr/>
        </p:nvSpPr>
        <p:spPr>
          <a:xfrm>
            <a:off x="42621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39" name="object 293"/>
          <p:cNvSpPr/>
          <p:nvPr/>
        </p:nvSpPr>
        <p:spPr>
          <a:xfrm>
            <a:off x="42430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0" name="object 294"/>
          <p:cNvSpPr/>
          <p:nvPr/>
        </p:nvSpPr>
        <p:spPr>
          <a:xfrm>
            <a:off x="42227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1" name="object 295"/>
          <p:cNvSpPr/>
          <p:nvPr/>
        </p:nvSpPr>
        <p:spPr>
          <a:xfrm>
            <a:off x="42037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2" name="object 296"/>
          <p:cNvSpPr/>
          <p:nvPr/>
        </p:nvSpPr>
        <p:spPr>
          <a:xfrm>
            <a:off x="41846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3" name="object 297"/>
          <p:cNvSpPr/>
          <p:nvPr/>
        </p:nvSpPr>
        <p:spPr>
          <a:xfrm>
            <a:off x="41656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4" name="object 298"/>
          <p:cNvSpPr/>
          <p:nvPr/>
        </p:nvSpPr>
        <p:spPr>
          <a:xfrm>
            <a:off x="41452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5" name="object 299"/>
          <p:cNvSpPr/>
          <p:nvPr/>
        </p:nvSpPr>
        <p:spPr>
          <a:xfrm>
            <a:off x="41262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6" name="object 300"/>
          <p:cNvSpPr/>
          <p:nvPr/>
        </p:nvSpPr>
        <p:spPr>
          <a:xfrm>
            <a:off x="41071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7" name="object 301"/>
          <p:cNvSpPr/>
          <p:nvPr/>
        </p:nvSpPr>
        <p:spPr>
          <a:xfrm>
            <a:off x="40868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8" name="object 302"/>
          <p:cNvSpPr/>
          <p:nvPr/>
        </p:nvSpPr>
        <p:spPr>
          <a:xfrm>
            <a:off x="40678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49" name="object 303"/>
          <p:cNvSpPr/>
          <p:nvPr/>
        </p:nvSpPr>
        <p:spPr>
          <a:xfrm>
            <a:off x="40487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0" name="object 304"/>
          <p:cNvSpPr/>
          <p:nvPr/>
        </p:nvSpPr>
        <p:spPr>
          <a:xfrm>
            <a:off x="40297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1" name="object 305"/>
          <p:cNvSpPr/>
          <p:nvPr/>
        </p:nvSpPr>
        <p:spPr>
          <a:xfrm>
            <a:off x="40093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2" name="object 306"/>
          <p:cNvSpPr/>
          <p:nvPr/>
        </p:nvSpPr>
        <p:spPr>
          <a:xfrm>
            <a:off x="39903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3" name="object 307"/>
          <p:cNvSpPr/>
          <p:nvPr/>
        </p:nvSpPr>
        <p:spPr>
          <a:xfrm>
            <a:off x="39712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4" name="object 308"/>
          <p:cNvSpPr/>
          <p:nvPr/>
        </p:nvSpPr>
        <p:spPr>
          <a:xfrm>
            <a:off x="39522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5" name="object 309"/>
          <p:cNvSpPr/>
          <p:nvPr/>
        </p:nvSpPr>
        <p:spPr>
          <a:xfrm>
            <a:off x="39319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6" name="object 310"/>
          <p:cNvSpPr/>
          <p:nvPr/>
        </p:nvSpPr>
        <p:spPr>
          <a:xfrm>
            <a:off x="39128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7" name="object 311"/>
          <p:cNvSpPr/>
          <p:nvPr/>
        </p:nvSpPr>
        <p:spPr>
          <a:xfrm>
            <a:off x="38938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8" name="object 312"/>
          <p:cNvSpPr/>
          <p:nvPr/>
        </p:nvSpPr>
        <p:spPr>
          <a:xfrm>
            <a:off x="38735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59" name="object 313"/>
          <p:cNvSpPr/>
          <p:nvPr/>
        </p:nvSpPr>
        <p:spPr>
          <a:xfrm>
            <a:off x="38544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0" name="object 314"/>
          <p:cNvSpPr/>
          <p:nvPr/>
        </p:nvSpPr>
        <p:spPr>
          <a:xfrm>
            <a:off x="38354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1" name="object 315"/>
          <p:cNvSpPr/>
          <p:nvPr/>
        </p:nvSpPr>
        <p:spPr>
          <a:xfrm>
            <a:off x="38150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2" name="object 316"/>
          <p:cNvSpPr/>
          <p:nvPr/>
        </p:nvSpPr>
        <p:spPr>
          <a:xfrm>
            <a:off x="37960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3" name="object 317"/>
          <p:cNvSpPr/>
          <p:nvPr/>
        </p:nvSpPr>
        <p:spPr>
          <a:xfrm>
            <a:off x="37769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4" name="object 318"/>
          <p:cNvSpPr/>
          <p:nvPr/>
        </p:nvSpPr>
        <p:spPr>
          <a:xfrm>
            <a:off x="37579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5" name="object 319"/>
          <p:cNvSpPr/>
          <p:nvPr/>
        </p:nvSpPr>
        <p:spPr>
          <a:xfrm>
            <a:off x="37376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6" name="object 320"/>
          <p:cNvSpPr/>
          <p:nvPr/>
        </p:nvSpPr>
        <p:spPr>
          <a:xfrm>
            <a:off x="37185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7" name="object 321"/>
          <p:cNvSpPr/>
          <p:nvPr/>
        </p:nvSpPr>
        <p:spPr>
          <a:xfrm>
            <a:off x="36995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8" name="object 322"/>
          <p:cNvSpPr/>
          <p:nvPr/>
        </p:nvSpPr>
        <p:spPr>
          <a:xfrm>
            <a:off x="36804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69" name="object 323"/>
          <p:cNvSpPr/>
          <p:nvPr/>
        </p:nvSpPr>
        <p:spPr>
          <a:xfrm>
            <a:off x="36601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0" name="object 324"/>
          <p:cNvSpPr/>
          <p:nvPr/>
        </p:nvSpPr>
        <p:spPr>
          <a:xfrm>
            <a:off x="36410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1" name="object 325"/>
          <p:cNvSpPr/>
          <p:nvPr/>
        </p:nvSpPr>
        <p:spPr>
          <a:xfrm>
            <a:off x="36220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2" name="object 326"/>
          <p:cNvSpPr/>
          <p:nvPr/>
        </p:nvSpPr>
        <p:spPr>
          <a:xfrm>
            <a:off x="36029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3" name="object 327"/>
          <p:cNvSpPr/>
          <p:nvPr/>
        </p:nvSpPr>
        <p:spPr>
          <a:xfrm>
            <a:off x="35826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4" name="object 328"/>
          <p:cNvSpPr/>
          <p:nvPr/>
        </p:nvSpPr>
        <p:spPr>
          <a:xfrm>
            <a:off x="35636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5" name="object 329"/>
          <p:cNvSpPr/>
          <p:nvPr/>
        </p:nvSpPr>
        <p:spPr>
          <a:xfrm>
            <a:off x="35445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6" name="object 330"/>
          <p:cNvSpPr/>
          <p:nvPr/>
        </p:nvSpPr>
        <p:spPr>
          <a:xfrm>
            <a:off x="35242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7" name="object 331"/>
          <p:cNvSpPr/>
          <p:nvPr/>
        </p:nvSpPr>
        <p:spPr>
          <a:xfrm>
            <a:off x="35052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8" name="object 332"/>
          <p:cNvSpPr/>
          <p:nvPr/>
        </p:nvSpPr>
        <p:spPr>
          <a:xfrm>
            <a:off x="34861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79" name="object 333"/>
          <p:cNvSpPr/>
          <p:nvPr/>
        </p:nvSpPr>
        <p:spPr>
          <a:xfrm>
            <a:off x="34658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0" name="object 334"/>
          <p:cNvSpPr/>
          <p:nvPr/>
        </p:nvSpPr>
        <p:spPr>
          <a:xfrm>
            <a:off x="34467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1" name="object 335"/>
          <p:cNvSpPr/>
          <p:nvPr/>
        </p:nvSpPr>
        <p:spPr>
          <a:xfrm>
            <a:off x="34277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2" name="object 336"/>
          <p:cNvSpPr/>
          <p:nvPr/>
        </p:nvSpPr>
        <p:spPr>
          <a:xfrm>
            <a:off x="34086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3" name="object 337"/>
          <p:cNvSpPr/>
          <p:nvPr/>
        </p:nvSpPr>
        <p:spPr>
          <a:xfrm>
            <a:off x="33896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4" name="object 338"/>
          <p:cNvSpPr/>
          <p:nvPr/>
        </p:nvSpPr>
        <p:spPr>
          <a:xfrm>
            <a:off x="33693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5" name="object 339"/>
          <p:cNvSpPr/>
          <p:nvPr/>
        </p:nvSpPr>
        <p:spPr>
          <a:xfrm>
            <a:off x="33502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6" name="object 340"/>
          <p:cNvSpPr/>
          <p:nvPr/>
        </p:nvSpPr>
        <p:spPr>
          <a:xfrm>
            <a:off x="33312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7" name="object 341"/>
          <p:cNvSpPr/>
          <p:nvPr/>
        </p:nvSpPr>
        <p:spPr>
          <a:xfrm>
            <a:off x="33108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8" name="object 342"/>
          <p:cNvSpPr/>
          <p:nvPr/>
        </p:nvSpPr>
        <p:spPr>
          <a:xfrm>
            <a:off x="32918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89" name="object 343"/>
          <p:cNvSpPr/>
          <p:nvPr/>
        </p:nvSpPr>
        <p:spPr>
          <a:xfrm>
            <a:off x="32727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0" name="object 344"/>
          <p:cNvSpPr/>
          <p:nvPr/>
        </p:nvSpPr>
        <p:spPr>
          <a:xfrm>
            <a:off x="32524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1" name="object 345"/>
          <p:cNvSpPr/>
          <p:nvPr/>
        </p:nvSpPr>
        <p:spPr>
          <a:xfrm>
            <a:off x="32334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2" name="object 346"/>
          <p:cNvSpPr/>
          <p:nvPr/>
        </p:nvSpPr>
        <p:spPr>
          <a:xfrm>
            <a:off x="32143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3" name="object 347"/>
          <p:cNvSpPr/>
          <p:nvPr/>
        </p:nvSpPr>
        <p:spPr>
          <a:xfrm>
            <a:off x="31953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4" name="object 348"/>
          <p:cNvSpPr/>
          <p:nvPr/>
        </p:nvSpPr>
        <p:spPr>
          <a:xfrm>
            <a:off x="31750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5" name="object 349"/>
          <p:cNvSpPr/>
          <p:nvPr/>
        </p:nvSpPr>
        <p:spPr>
          <a:xfrm>
            <a:off x="31559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6" name="object 350"/>
          <p:cNvSpPr/>
          <p:nvPr/>
        </p:nvSpPr>
        <p:spPr>
          <a:xfrm>
            <a:off x="31369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7" name="object 351"/>
          <p:cNvSpPr/>
          <p:nvPr/>
        </p:nvSpPr>
        <p:spPr>
          <a:xfrm>
            <a:off x="31178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8" name="object 352"/>
          <p:cNvSpPr/>
          <p:nvPr/>
        </p:nvSpPr>
        <p:spPr>
          <a:xfrm>
            <a:off x="30975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99" name="object 353"/>
          <p:cNvSpPr/>
          <p:nvPr/>
        </p:nvSpPr>
        <p:spPr>
          <a:xfrm>
            <a:off x="30784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0" name="object 354"/>
          <p:cNvSpPr/>
          <p:nvPr/>
        </p:nvSpPr>
        <p:spPr>
          <a:xfrm>
            <a:off x="30594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1" name="object 355"/>
          <p:cNvSpPr/>
          <p:nvPr/>
        </p:nvSpPr>
        <p:spPr>
          <a:xfrm>
            <a:off x="303911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2" name="object 356"/>
          <p:cNvSpPr/>
          <p:nvPr/>
        </p:nvSpPr>
        <p:spPr>
          <a:xfrm>
            <a:off x="302006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3" name="object 357"/>
          <p:cNvSpPr/>
          <p:nvPr/>
        </p:nvSpPr>
        <p:spPr>
          <a:xfrm>
            <a:off x="300101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4" name="object 358"/>
          <p:cNvSpPr/>
          <p:nvPr/>
        </p:nvSpPr>
        <p:spPr>
          <a:xfrm>
            <a:off x="298196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5" name="object 359"/>
          <p:cNvSpPr/>
          <p:nvPr/>
        </p:nvSpPr>
        <p:spPr>
          <a:xfrm>
            <a:off x="296163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6" name="object 360"/>
          <p:cNvSpPr/>
          <p:nvPr/>
        </p:nvSpPr>
        <p:spPr>
          <a:xfrm>
            <a:off x="294258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7" name="object 361"/>
          <p:cNvSpPr/>
          <p:nvPr/>
        </p:nvSpPr>
        <p:spPr>
          <a:xfrm>
            <a:off x="292353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8" name="object 362"/>
          <p:cNvSpPr/>
          <p:nvPr/>
        </p:nvSpPr>
        <p:spPr>
          <a:xfrm>
            <a:off x="29032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9" name="object 363"/>
          <p:cNvSpPr/>
          <p:nvPr/>
        </p:nvSpPr>
        <p:spPr>
          <a:xfrm>
            <a:off x="28841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0" name="object 364"/>
          <p:cNvSpPr/>
          <p:nvPr/>
        </p:nvSpPr>
        <p:spPr>
          <a:xfrm>
            <a:off x="28651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1" name="object 365"/>
          <p:cNvSpPr/>
          <p:nvPr/>
        </p:nvSpPr>
        <p:spPr>
          <a:xfrm>
            <a:off x="28460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2" name="object 366"/>
          <p:cNvSpPr/>
          <p:nvPr/>
        </p:nvSpPr>
        <p:spPr>
          <a:xfrm>
            <a:off x="28257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3" name="object 367"/>
          <p:cNvSpPr/>
          <p:nvPr/>
        </p:nvSpPr>
        <p:spPr>
          <a:xfrm>
            <a:off x="28067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4" name="object 368"/>
          <p:cNvSpPr/>
          <p:nvPr/>
        </p:nvSpPr>
        <p:spPr>
          <a:xfrm>
            <a:off x="27876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5" name="object 369"/>
          <p:cNvSpPr/>
          <p:nvPr/>
        </p:nvSpPr>
        <p:spPr>
          <a:xfrm>
            <a:off x="27686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6" name="object 370"/>
          <p:cNvSpPr/>
          <p:nvPr/>
        </p:nvSpPr>
        <p:spPr>
          <a:xfrm>
            <a:off x="27482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7" name="object 371"/>
          <p:cNvSpPr/>
          <p:nvPr/>
        </p:nvSpPr>
        <p:spPr>
          <a:xfrm>
            <a:off x="27292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8" name="object 372"/>
          <p:cNvSpPr/>
          <p:nvPr/>
        </p:nvSpPr>
        <p:spPr>
          <a:xfrm>
            <a:off x="27101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9" name="object 373"/>
          <p:cNvSpPr/>
          <p:nvPr/>
        </p:nvSpPr>
        <p:spPr>
          <a:xfrm>
            <a:off x="2698750" y="6376670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4444"/>
                </a:moveTo>
                <a:lnTo>
                  <a:pt x="126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0" name="object 374"/>
          <p:cNvSpPr/>
          <p:nvPr/>
        </p:nvSpPr>
        <p:spPr>
          <a:xfrm>
            <a:off x="2693670" y="63817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5080" y="0"/>
                </a:moveTo>
                <a:lnTo>
                  <a:pt x="0" y="0"/>
                </a:lnTo>
                <a:lnTo>
                  <a:pt x="1269" y="1270"/>
                </a:lnTo>
                <a:lnTo>
                  <a:pt x="1269" y="2540"/>
                </a:lnTo>
                <a:lnTo>
                  <a:pt x="2540" y="3809"/>
                </a:lnTo>
                <a:lnTo>
                  <a:pt x="5080" y="3809"/>
                </a:lnTo>
                <a:lnTo>
                  <a:pt x="508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1" name="object 375"/>
          <p:cNvSpPr/>
          <p:nvPr/>
        </p:nvSpPr>
        <p:spPr>
          <a:xfrm>
            <a:off x="2693670" y="63728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2" name="object 376"/>
          <p:cNvSpPr/>
          <p:nvPr/>
        </p:nvSpPr>
        <p:spPr>
          <a:xfrm>
            <a:off x="2693670" y="63538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3" name="object 377"/>
          <p:cNvSpPr/>
          <p:nvPr/>
        </p:nvSpPr>
        <p:spPr>
          <a:xfrm>
            <a:off x="2693670" y="63334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4" name="object 378"/>
          <p:cNvSpPr/>
          <p:nvPr/>
        </p:nvSpPr>
        <p:spPr>
          <a:xfrm>
            <a:off x="2693670" y="63144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5" name="object 379"/>
          <p:cNvSpPr/>
          <p:nvPr/>
        </p:nvSpPr>
        <p:spPr>
          <a:xfrm>
            <a:off x="2693670" y="62953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6" name="object 380"/>
          <p:cNvSpPr/>
          <p:nvPr/>
        </p:nvSpPr>
        <p:spPr>
          <a:xfrm>
            <a:off x="2693670" y="62763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7" name="object 381"/>
          <p:cNvSpPr/>
          <p:nvPr/>
        </p:nvSpPr>
        <p:spPr>
          <a:xfrm>
            <a:off x="2693670" y="62560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8" name="object 382"/>
          <p:cNvSpPr/>
          <p:nvPr/>
        </p:nvSpPr>
        <p:spPr>
          <a:xfrm>
            <a:off x="2693670" y="62369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29" name="object 383"/>
          <p:cNvSpPr/>
          <p:nvPr/>
        </p:nvSpPr>
        <p:spPr>
          <a:xfrm>
            <a:off x="2693670" y="62179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0" name="object 384"/>
          <p:cNvSpPr/>
          <p:nvPr/>
        </p:nvSpPr>
        <p:spPr>
          <a:xfrm>
            <a:off x="2693670" y="61976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1" name="object 385"/>
          <p:cNvSpPr/>
          <p:nvPr/>
        </p:nvSpPr>
        <p:spPr>
          <a:xfrm>
            <a:off x="2693670" y="61785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2" name="object 386"/>
          <p:cNvSpPr/>
          <p:nvPr/>
        </p:nvSpPr>
        <p:spPr>
          <a:xfrm>
            <a:off x="2693670" y="61595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3" name="object 387"/>
          <p:cNvSpPr/>
          <p:nvPr/>
        </p:nvSpPr>
        <p:spPr>
          <a:xfrm>
            <a:off x="2693670" y="61391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4" name="object 388"/>
          <p:cNvSpPr/>
          <p:nvPr/>
        </p:nvSpPr>
        <p:spPr>
          <a:xfrm>
            <a:off x="2693670" y="61201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5" name="object 389"/>
          <p:cNvSpPr/>
          <p:nvPr/>
        </p:nvSpPr>
        <p:spPr>
          <a:xfrm>
            <a:off x="2693670" y="61010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6" name="object 390"/>
          <p:cNvSpPr/>
          <p:nvPr/>
        </p:nvSpPr>
        <p:spPr>
          <a:xfrm>
            <a:off x="2693670" y="60820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7" name="object 391"/>
          <p:cNvSpPr/>
          <p:nvPr/>
        </p:nvSpPr>
        <p:spPr>
          <a:xfrm>
            <a:off x="2693670" y="60629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8" name="object 392"/>
          <p:cNvSpPr/>
          <p:nvPr/>
        </p:nvSpPr>
        <p:spPr>
          <a:xfrm>
            <a:off x="2693670" y="60426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9" name="object 393"/>
          <p:cNvSpPr/>
          <p:nvPr/>
        </p:nvSpPr>
        <p:spPr>
          <a:xfrm>
            <a:off x="2693670" y="6023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0" name="object 394"/>
          <p:cNvSpPr/>
          <p:nvPr/>
        </p:nvSpPr>
        <p:spPr>
          <a:xfrm>
            <a:off x="2693670" y="60045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1" name="object 395"/>
          <p:cNvSpPr/>
          <p:nvPr/>
        </p:nvSpPr>
        <p:spPr>
          <a:xfrm>
            <a:off x="2693670" y="59842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2" name="object 396"/>
          <p:cNvSpPr/>
          <p:nvPr/>
        </p:nvSpPr>
        <p:spPr>
          <a:xfrm>
            <a:off x="2693670" y="59651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3" name="object 397"/>
          <p:cNvSpPr/>
          <p:nvPr/>
        </p:nvSpPr>
        <p:spPr>
          <a:xfrm>
            <a:off x="2693670" y="59461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4" name="object 398"/>
          <p:cNvSpPr/>
          <p:nvPr/>
        </p:nvSpPr>
        <p:spPr>
          <a:xfrm>
            <a:off x="2693670" y="59270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5" name="object 399"/>
          <p:cNvSpPr/>
          <p:nvPr/>
        </p:nvSpPr>
        <p:spPr>
          <a:xfrm>
            <a:off x="2693670" y="59067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6" name="object 400"/>
          <p:cNvSpPr/>
          <p:nvPr/>
        </p:nvSpPr>
        <p:spPr>
          <a:xfrm>
            <a:off x="2693670" y="58877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7" name="object 401"/>
          <p:cNvSpPr/>
          <p:nvPr/>
        </p:nvSpPr>
        <p:spPr>
          <a:xfrm>
            <a:off x="2693670" y="5868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8" name="object 402"/>
          <p:cNvSpPr/>
          <p:nvPr/>
        </p:nvSpPr>
        <p:spPr>
          <a:xfrm>
            <a:off x="2693670" y="58483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9" name="object 403"/>
          <p:cNvSpPr/>
          <p:nvPr/>
        </p:nvSpPr>
        <p:spPr>
          <a:xfrm>
            <a:off x="2693670" y="58293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0" name="object 404"/>
          <p:cNvSpPr/>
          <p:nvPr/>
        </p:nvSpPr>
        <p:spPr>
          <a:xfrm>
            <a:off x="2693670" y="58102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1" name="object 405"/>
          <p:cNvSpPr/>
          <p:nvPr/>
        </p:nvSpPr>
        <p:spPr>
          <a:xfrm>
            <a:off x="2693670" y="57912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2" name="object 406"/>
          <p:cNvSpPr/>
          <p:nvPr/>
        </p:nvSpPr>
        <p:spPr>
          <a:xfrm>
            <a:off x="2693670" y="57708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3" name="object 407"/>
          <p:cNvSpPr/>
          <p:nvPr/>
        </p:nvSpPr>
        <p:spPr>
          <a:xfrm>
            <a:off x="2693670" y="57518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4" name="object 408"/>
          <p:cNvSpPr/>
          <p:nvPr/>
        </p:nvSpPr>
        <p:spPr>
          <a:xfrm>
            <a:off x="2693670" y="57327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5" name="object 409"/>
          <p:cNvSpPr/>
          <p:nvPr/>
        </p:nvSpPr>
        <p:spPr>
          <a:xfrm>
            <a:off x="2693670" y="57137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6" name="object 410"/>
          <p:cNvSpPr/>
          <p:nvPr/>
        </p:nvSpPr>
        <p:spPr>
          <a:xfrm>
            <a:off x="2693670" y="56934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7" name="object 411"/>
          <p:cNvSpPr/>
          <p:nvPr/>
        </p:nvSpPr>
        <p:spPr>
          <a:xfrm>
            <a:off x="2693670" y="5674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8" name="object 412"/>
          <p:cNvSpPr/>
          <p:nvPr/>
        </p:nvSpPr>
        <p:spPr>
          <a:xfrm>
            <a:off x="2693670" y="56553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9" name="object 413"/>
          <p:cNvSpPr/>
          <p:nvPr/>
        </p:nvSpPr>
        <p:spPr>
          <a:xfrm>
            <a:off x="2693670" y="56349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0" name="object 414"/>
          <p:cNvSpPr/>
          <p:nvPr/>
        </p:nvSpPr>
        <p:spPr>
          <a:xfrm>
            <a:off x="2693670" y="56159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1" name="object 415"/>
          <p:cNvSpPr/>
          <p:nvPr/>
        </p:nvSpPr>
        <p:spPr>
          <a:xfrm>
            <a:off x="2693670" y="55968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2" name="object 416"/>
          <p:cNvSpPr/>
          <p:nvPr/>
        </p:nvSpPr>
        <p:spPr>
          <a:xfrm>
            <a:off x="2693670" y="55765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3" name="object 417"/>
          <p:cNvSpPr/>
          <p:nvPr/>
        </p:nvSpPr>
        <p:spPr>
          <a:xfrm>
            <a:off x="2693670" y="55575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4" name="object 418"/>
          <p:cNvSpPr/>
          <p:nvPr/>
        </p:nvSpPr>
        <p:spPr>
          <a:xfrm>
            <a:off x="2693670" y="55384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5" name="object 419"/>
          <p:cNvSpPr/>
          <p:nvPr/>
        </p:nvSpPr>
        <p:spPr>
          <a:xfrm>
            <a:off x="2693670" y="55194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6" name="object 420"/>
          <p:cNvSpPr/>
          <p:nvPr/>
        </p:nvSpPr>
        <p:spPr>
          <a:xfrm>
            <a:off x="2693670" y="54991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7" name="object 421"/>
          <p:cNvSpPr/>
          <p:nvPr/>
        </p:nvSpPr>
        <p:spPr>
          <a:xfrm>
            <a:off x="2693670" y="54800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8" name="object 422"/>
          <p:cNvSpPr/>
          <p:nvPr/>
        </p:nvSpPr>
        <p:spPr>
          <a:xfrm>
            <a:off x="2693670" y="54610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9" name="object 423"/>
          <p:cNvSpPr/>
          <p:nvPr/>
        </p:nvSpPr>
        <p:spPr>
          <a:xfrm>
            <a:off x="2693670" y="544195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0" name="object 424"/>
          <p:cNvSpPr/>
          <p:nvPr/>
        </p:nvSpPr>
        <p:spPr>
          <a:xfrm>
            <a:off x="2693670" y="54216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1" name="object 425"/>
          <p:cNvSpPr/>
          <p:nvPr/>
        </p:nvSpPr>
        <p:spPr>
          <a:xfrm>
            <a:off x="2693670" y="54025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2" name="object 426"/>
          <p:cNvSpPr/>
          <p:nvPr/>
        </p:nvSpPr>
        <p:spPr>
          <a:xfrm>
            <a:off x="2693670" y="538352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3" name="object 427"/>
          <p:cNvSpPr/>
          <p:nvPr/>
        </p:nvSpPr>
        <p:spPr>
          <a:xfrm>
            <a:off x="2693670" y="53632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4" name="object 428"/>
          <p:cNvSpPr/>
          <p:nvPr/>
        </p:nvSpPr>
        <p:spPr>
          <a:xfrm>
            <a:off x="2693670" y="53441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5" name="object 429"/>
          <p:cNvSpPr/>
          <p:nvPr/>
        </p:nvSpPr>
        <p:spPr>
          <a:xfrm>
            <a:off x="2693670" y="53251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6" name="object 430"/>
          <p:cNvSpPr/>
          <p:nvPr/>
        </p:nvSpPr>
        <p:spPr>
          <a:xfrm>
            <a:off x="2693670" y="53060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7" name="object 431"/>
          <p:cNvSpPr/>
          <p:nvPr/>
        </p:nvSpPr>
        <p:spPr>
          <a:xfrm>
            <a:off x="2693670" y="52857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8" name="object 432"/>
          <p:cNvSpPr/>
          <p:nvPr/>
        </p:nvSpPr>
        <p:spPr>
          <a:xfrm>
            <a:off x="2693670" y="52666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9" name="object 433"/>
          <p:cNvSpPr/>
          <p:nvPr/>
        </p:nvSpPr>
        <p:spPr>
          <a:xfrm>
            <a:off x="2693670" y="52476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0" name="object 434"/>
          <p:cNvSpPr/>
          <p:nvPr/>
        </p:nvSpPr>
        <p:spPr>
          <a:xfrm>
            <a:off x="2693670" y="52273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1" name="object 435"/>
          <p:cNvSpPr/>
          <p:nvPr/>
        </p:nvSpPr>
        <p:spPr>
          <a:xfrm>
            <a:off x="2693670" y="52082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2" name="object 436"/>
          <p:cNvSpPr/>
          <p:nvPr/>
        </p:nvSpPr>
        <p:spPr>
          <a:xfrm>
            <a:off x="2693670" y="51892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3" name="object 437"/>
          <p:cNvSpPr/>
          <p:nvPr/>
        </p:nvSpPr>
        <p:spPr>
          <a:xfrm>
            <a:off x="2693670" y="51701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4" name="object 438"/>
          <p:cNvSpPr/>
          <p:nvPr/>
        </p:nvSpPr>
        <p:spPr>
          <a:xfrm>
            <a:off x="2693670" y="51511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5" name="object 439"/>
          <p:cNvSpPr/>
          <p:nvPr/>
        </p:nvSpPr>
        <p:spPr>
          <a:xfrm>
            <a:off x="2693670" y="51308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6" name="object 440"/>
          <p:cNvSpPr/>
          <p:nvPr/>
        </p:nvSpPr>
        <p:spPr>
          <a:xfrm>
            <a:off x="2693670" y="5111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7" name="object 441"/>
          <p:cNvSpPr/>
          <p:nvPr/>
        </p:nvSpPr>
        <p:spPr>
          <a:xfrm>
            <a:off x="2693670" y="50927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8" name="object 442"/>
          <p:cNvSpPr/>
          <p:nvPr/>
        </p:nvSpPr>
        <p:spPr>
          <a:xfrm>
            <a:off x="2693670" y="50723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89" name="object 443"/>
          <p:cNvSpPr/>
          <p:nvPr/>
        </p:nvSpPr>
        <p:spPr>
          <a:xfrm>
            <a:off x="2693670" y="505332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0" name="object 444"/>
          <p:cNvSpPr/>
          <p:nvPr/>
        </p:nvSpPr>
        <p:spPr>
          <a:xfrm>
            <a:off x="2693670" y="503427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1" name="object 445"/>
          <p:cNvSpPr/>
          <p:nvPr/>
        </p:nvSpPr>
        <p:spPr>
          <a:xfrm>
            <a:off x="2693670" y="50139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2" name="object 446"/>
          <p:cNvSpPr/>
          <p:nvPr/>
        </p:nvSpPr>
        <p:spPr>
          <a:xfrm>
            <a:off x="2693670" y="49949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3" name="object 447"/>
          <p:cNvSpPr/>
          <p:nvPr/>
        </p:nvSpPr>
        <p:spPr>
          <a:xfrm>
            <a:off x="2693670" y="49758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4" name="object 448"/>
          <p:cNvSpPr/>
          <p:nvPr/>
        </p:nvSpPr>
        <p:spPr>
          <a:xfrm>
            <a:off x="2693670" y="495680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5" name="object 449"/>
          <p:cNvSpPr/>
          <p:nvPr/>
        </p:nvSpPr>
        <p:spPr>
          <a:xfrm>
            <a:off x="2693670" y="493649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6" name="object 450"/>
          <p:cNvSpPr/>
          <p:nvPr/>
        </p:nvSpPr>
        <p:spPr>
          <a:xfrm>
            <a:off x="2693670" y="491744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80"/>
                </a:moveTo>
                <a:lnTo>
                  <a:pt x="1016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7" name="object 451"/>
          <p:cNvSpPr/>
          <p:nvPr/>
        </p:nvSpPr>
        <p:spPr>
          <a:xfrm>
            <a:off x="2693670" y="489839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8" name="object 452"/>
          <p:cNvSpPr/>
          <p:nvPr/>
        </p:nvSpPr>
        <p:spPr>
          <a:xfrm>
            <a:off x="2693670" y="487934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5"/>
                </a:moveTo>
                <a:lnTo>
                  <a:pt x="1016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99" name="object 453"/>
          <p:cNvSpPr/>
          <p:nvPr/>
        </p:nvSpPr>
        <p:spPr>
          <a:xfrm>
            <a:off x="2693670" y="48590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0" name="object 454"/>
          <p:cNvSpPr/>
          <p:nvPr/>
        </p:nvSpPr>
        <p:spPr>
          <a:xfrm>
            <a:off x="2693670" y="483997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016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1" name="object 455"/>
          <p:cNvSpPr/>
          <p:nvPr/>
        </p:nvSpPr>
        <p:spPr>
          <a:xfrm>
            <a:off x="2693670" y="482092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2" name="object 456"/>
          <p:cNvSpPr/>
          <p:nvPr/>
        </p:nvSpPr>
        <p:spPr>
          <a:xfrm>
            <a:off x="2693670" y="4801234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319" y="0"/>
                </a:lnTo>
              </a:path>
            </a:pathLst>
          </a:custGeom>
          <a:ln w="2032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3" name="object 457"/>
          <p:cNvSpPr/>
          <p:nvPr/>
        </p:nvSpPr>
        <p:spPr>
          <a:xfrm>
            <a:off x="2724150" y="4800600"/>
            <a:ext cx="3939540" cy="0"/>
          </a:xfrm>
          <a:custGeom>
            <a:avLst/>
            <a:gdLst/>
            <a:ahLst/>
            <a:cxnLst/>
            <a:rect l="l" t="t" r="r" b="b"/>
            <a:pathLst>
              <a:path w="3939540">
                <a:moveTo>
                  <a:pt x="0" y="0"/>
                </a:moveTo>
                <a:lnTo>
                  <a:pt x="3939540" y="0"/>
                </a:lnTo>
              </a:path>
            </a:pathLst>
          </a:custGeom>
          <a:ln w="1905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4" name="object 458"/>
          <p:cNvSpPr/>
          <p:nvPr/>
        </p:nvSpPr>
        <p:spPr>
          <a:xfrm>
            <a:off x="6654800" y="48196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5" name="object 459"/>
          <p:cNvSpPr/>
          <p:nvPr/>
        </p:nvSpPr>
        <p:spPr>
          <a:xfrm>
            <a:off x="6654800" y="48387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6" name="object 460"/>
          <p:cNvSpPr/>
          <p:nvPr/>
        </p:nvSpPr>
        <p:spPr>
          <a:xfrm>
            <a:off x="6654800" y="48590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7" name="object 461"/>
          <p:cNvSpPr/>
          <p:nvPr/>
        </p:nvSpPr>
        <p:spPr>
          <a:xfrm>
            <a:off x="6654800" y="48780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8" name="object 462"/>
          <p:cNvSpPr/>
          <p:nvPr/>
        </p:nvSpPr>
        <p:spPr>
          <a:xfrm>
            <a:off x="6654800" y="4897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09" name="object 463"/>
          <p:cNvSpPr/>
          <p:nvPr/>
        </p:nvSpPr>
        <p:spPr>
          <a:xfrm>
            <a:off x="6654800" y="49174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0" name="object 464"/>
          <p:cNvSpPr/>
          <p:nvPr/>
        </p:nvSpPr>
        <p:spPr>
          <a:xfrm>
            <a:off x="6654800" y="4936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1" name="object 465"/>
          <p:cNvSpPr/>
          <p:nvPr/>
        </p:nvSpPr>
        <p:spPr>
          <a:xfrm>
            <a:off x="6654800" y="49555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2" name="object 466"/>
          <p:cNvSpPr/>
          <p:nvPr/>
        </p:nvSpPr>
        <p:spPr>
          <a:xfrm>
            <a:off x="6654800" y="49745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3" name="object 467"/>
          <p:cNvSpPr/>
          <p:nvPr/>
        </p:nvSpPr>
        <p:spPr>
          <a:xfrm>
            <a:off x="6654800" y="49949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4" name="object 468"/>
          <p:cNvSpPr/>
          <p:nvPr/>
        </p:nvSpPr>
        <p:spPr>
          <a:xfrm>
            <a:off x="6654800" y="50139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5" name="object 469"/>
          <p:cNvSpPr/>
          <p:nvPr/>
        </p:nvSpPr>
        <p:spPr>
          <a:xfrm>
            <a:off x="6654800" y="50330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6" name="object 470"/>
          <p:cNvSpPr/>
          <p:nvPr/>
        </p:nvSpPr>
        <p:spPr>
          <a:xfrm>
            <a:off x="6654800" y="50520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7" name="object 471"/>
          <p:cNvSpPr/>
          <p:nvPr/>
        </p:nvSpPr>
        <p:spPr>
          <a:xfrm>
            <a:off x="6654800" y="50723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8" name="object 472"/>
          <p:cNvSpPr/>
          <p:nvPr/>
        </p:nvSpPr>
        <p:spPr>
          <a:xfrm>
            <a:off x="6654800" y="50914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19" name="object 473"/>
          <p:cNvSpPr/>
          <p:nvPr/>
        </p:nvSpPr>
        <p:spPr>
          <a:xfrm>
            <a:off x="6654800" y="51104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0" name="object 474"/>
          <p:cNvSpPr/>
          <p:nvPr/>
        </p:nvSpPr>
        <p:spPr>
          <a:xfrm>
            <a:off x="6654800" y="51308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1" name="object 475"/>
          <p:cNvSpPr/>
          <p:nvPr/>
        </p:nvSpPr>
        <p:spPr>
          <a:xfrm>
            <a:off x="6654800" y="51498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2" name="object 476"/>
          <p:cNvSpPr/>
          <p:nvPr/>
        </p:nvSpPr>
        <p:spPr>
          <a:xfrm>
            <a:off x="6654800" y="51689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3" name="object 477"/>
          <p:cNvSpPr/>
          <p:nvPr/>
        </p:nvSpPr>
        <p:spPr>
          <a:xfrm>
            <a:off x="6654800" y="51879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4" name="object 478"/>
          <p:cNvSpPr/>
          <p:nvPr/>
        </p:nvSpPr>
        <p:spPr>
          <a:xfrm>
            <a:off x="6654800" y="52082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5" name="object 479"/>
          <p:cNvSpPr/>
          <p:nvPr/>
        </p:nvSpPr>
        <p:spPr>
          <a:xfrm>
            <a:off x="6654800" y="52273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6" name="object 480"/>
          <p:cNvSpPr/>
          <p:nvPr/>
        </p:nvSpPr>
        <p:spPr>
          <a:xfrm>
            <a:off x="6654800" y="52463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7" name="object 481"/>
          <p:cNvSpPr/>
          <p:nvPr/>
        </p:nvSpPr>
        <p:spPr>
          <a:xfrm>
            <a:off x="6654800" y="52666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8" name="object 482"/>
          <p:cNvSpPr/>
          <p:nvPr/>
        </p:nvSpPr>
        <p:spPr>
          <a:xfrm>
            <a:off x="6654800" y="52857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29" name="object 483"/>
          <p:cNvSpPr/>
          <p:nvPr/>
        </p:nvSpPr>
        <p:spPr>
          <a:xfrm>
            <a:off x="6654800" y="53047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0" name="object 484"/>
          <p:cNvSpPr/>
          <p:nvPr/>
        </p:nvSpPr>
        <p:spPr>
          <a:xfrm>
            <a:off x="6654800" y="53238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1" name="object 485"/>
          <p:cNvSpPr/>
          <p:nvPr/>
        </p:nvSpPr>
        <p:spPr>
          <a:xfrm>
            <a:off x="6654800" y="53428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2" name="object 486"/>
          <p:cNvSpPr/>
          <p:nvPr/>
        </p:nvSpPr>
        <p:spPr>
          <a:xfrm>
            <a:off x="6654800" y="53632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3" name="object 487"/>
          <p:cNvSpPr/>
          <p:nvPr/>
        </p:nvSpPr>
        <p:spPr>
          <a:xfrm>
            <a:off x="6654800" y="53822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4" name="object 488"/>
          <p:cNvSpPr/>
          <p:nvPr/>
        </p:nvSpPr>
        <p:spPr>
          <a:xfrm>
            <a:off x="6654800" y="54013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5" name="object 489"/>
          <p:cNvSpPr/>
          <p:nvPr/>
        </p:nvSpPr>
        <p:spPr>
          <a:xfrm>
            <a:off x="6654800" y="54216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6" name="object 490"/>
          <p:cNvSpPr/>
          <p:nvPr/>
        </p:nvSpPr>
        <p:spPr>
          <a:xfrm>
            <a:off x="6654800" y="54406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7" name="object 491"/>
          <p:cNvSpPr/>
          <p:nvPr/>
        </p:nvSpPr>
        <p:spPr>
          <a:xfrm>
            <a:off x="6654800" y="54597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8" name="object 492"/>
          <p:cNvSpPr/>
          <p:nvPr/>
        </p:nvSpPr>
        <p:spPr>
          <a:xfrm>
            <a:off x="6654800" y="54800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39" name="object 493"/>
          <p:cNvSpPr/>
          <p:nvPr/>
        </p:nvSpPr>
        <p:spPr>
          <a:xfrm>
            <a:off x="6654800" y="54991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0" name="object 494"/>
          <p:cNvSpPr/>
          <p:nvPr/>
        </p:nvSpPr>
        <p:spPr>
          <a:xfrm>
            <a:off x="6654800" y="55181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1" name="object 495"/>
          <p:cNvSpPr/>
          <p:nvPr/>
        </p:nvSpPr>
        <p:spPr>
          <a:xfrm>
            <a:off x="6654800" y="55372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2" name="object 496"/>
          <p:cNvSpPr/>
          <p:nvPr/>
        </p:nvSpPr>
        <p:spPr>
          <a:xfrm>
            <a:off x="6654800" y="55575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3" name="object 497"/>
          <p:cNvSpPr/>
          <p:nvPr/>
        </p:nvSpPr>
        <p:spPr>
          <a:xfrm>
            <a:off x="6654800" y="55765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4" name="object 498"/>
          <p:cNvSpPr/>
          <p:nvPr/>
        </p:nvSpPr>
        <p:spPr>
          <a:xfrm>
            <a:off x="6654800" y="55956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5" name="object 499"/>
          <p:cNvSpPr/>
          <p:nvPr/>
        </p:nvSpPr>
        <p:spPr>
          <a:xfrm>
            <a:off x="6654800" y="56146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6" name="object 500"/>
          <p:cNvSpPr/>
          <p:nvPr/>
        </p:nvSpPr>
        <p:spPr>
          <a:xfrm>
            <a:off x="6654800" y="56349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7" name="object 501"/>
          <p:cNvSpPr/>
          <p:nvPr/>
        </p:nvSpPr>
        <p:spPr>
          <a:xfrm>
            <a:off x="6654800" y="56540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8" name="object 502"/>
          <p:cNvSpPr/>
          <p:nvPr/>
        </p:nvSpPr>
        <p:spPr>
          <a:xfrm>
            <a:off x="6654800" y="56730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49" name="object 503"/>
          <p:cNvSpPr/>
          <p:nvPr/>
        </p:nvSpPr>
        <p:spPr>
          <a:xfrm>
            <a:off x="6654800" y="569340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0" name="object 504"/>
          <p:cNvSpPr/>
          <p:nvPr/>
        </p:nvSpPr>
        <p:spPr>
          <a:xfrm>
            <a:off x="6654800" y="57124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1" name="object 505"/>
          <p:cNvSpPr/>
          <p:nvPr/>
        </p:nvSpPr>
        <p:spPr>
          <a:xfrm>
            <a:off x="6654800" y="57315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2" name="object 506"/>
          <p:cNvSpPr/>
          <p:nvPr/>
        </p:nvSpPr>
        <p:spPr>
          <a:xfrm>
            <a:off x="6654800" y="57505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3" name="object 507"/>
          <p:cNvSpPr/>
          <p:nvPr/>
        </p:nvSpPr>
        <p:spPr>
          <a:xfrm>
            <a:off x="6654800" y="577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4" name="object 508"/>
          <p:cNvSpPr/>
          <p:nvPr/>
        </p:nvSpPr>
        <p:spPr>
          <a:xfrm>
            <a:off x="6654800" y="57899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5" name="object 509"/>
          <p:cNvSpPr/>
          <p:nvPr/>
        </p:nvSpPr>
        <p:spPr>
          <a:xfrm>
            <a:off x="6654800" y="58089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6" name="object 510"/>
          <p:cNvSpPr/>
          <p:nvPr/>
        </p:nvSpPr>
        <p:spPr>
          <a:xfrm>
            <a:off x="6654800" y="58293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7" name="object 511"/>
          <p:cNvSpPr/>
          <p:nvPr/>
        </p:nvSpPr>
        <p:spPr>
          <a:xfrm>
            <a:off x="6654800" y="58483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8" name="object 512"/>
          <p:cNvSpPr/>
          <p:nvPr/>
        </p:nvSpPr>
        <p:spPr>
          <a:xfrm>
            <a:off x="6654800" y="58674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59" name="object 513"/>
          <p:cNvSpPr/>
          <p:nvPr/>
        </p:nvSpPr>
        <p:spPr>
          <a:xfrm>
            <a:off x="6654800" y="58864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0" name="object 514"/>
          <p:cNvSpPr/>
          <p:nvPr/>
        </p:nvSpPr>
        <p:spPr>
          <a:xfrm>
            <a:off x="6654800" y="59067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1" name="object 515"/>
          <p:cNvSpPr/>
          <p:nvPr/>
        </p:nvSpPr>
        <p:spPr>
          <a:xfrm>
            <a:off x="6654800" y="59258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2" name="object 516"/>
          <p:cNvSpPr/>
          <p:nvPr/>
        </p:nvSpPr>
        <p:spPr>
          <a:xfrm>
            <a:off x="6654800" y="59448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3" name="object 517"/>
          <p:cNvSpPr/>
          <p:nvPr/>
        </p:nvSpPr>
        <p:spPr>
          <a:xfrm>
            <a:off x="6654800" y="59639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4" name="object 518"/>
          <p:cNvSpPr/>
          <p:nvPr/>
        </p:nvSpPr>
        <p:spPr>
          <a:xfrm>
            <a:off x="6654800" y="59842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5" name="object 519"/>
          <p:cNvSpPr/>
          <p:nvPr/>
        </p:nvSpPr>
        <p:spPr>
          <a:xfrm>
            <a:off x="6654800" y="60032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6" name="object 520"/>
          <p:cNvSpPr/>
          <p:nvPr/>
        </p:nvSpPr>
        <p:spPr>
          <a:xfrm>
            <a:off x="6654800" y="60223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7" name="object 521"/>
          <p:cNvSpPr/>
          <p:nvPr/>
        </p:nvSpPr>
        <p:spPr>
          <a:xfrm>
            <a:off x="6654800" y="60426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8" name="object 522"/>
          <p:cNvSpPr/>
          <p:nvPr/>
        </p:nvSpPr>
        <p:spPr>
          <a:xfrm>
            <a:off x="6654800" y="60617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69" name="object 523"/>
          <p:cNvSpPr/>
          <p:nvPr/>
        </p:nvSpPr>
        <p:spPr>
          <a:xfrm>
            <a:off x="6654800" y="608075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0" name="object 524"/>
          <p:cNvSpPr/>
          <p:nvPr/>
        </p:nvSpPr>
        <p:spPr>
          <a:xfrm>
            <a:off x="6654800" y="609980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1" name="object 525"/>
          <p:cNvSpPr/>
          <p:nvPr/>
        </p:nvSpPr>
        <p:spPr>
          <a:xfrm>
            <a:off x="6654800" y="612012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2" name="object 526"/>
          <p:cNvSpPr/>
          <p:nvPr/>
        </p:nvSpPr>
        <p:spPr>
          <a:xfrm>
            <a:off x="6654800" y="61391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3" name="object 527"/>
          <p:cNvSpPr/>
          <p:nvPr/>
        </p:nvSpPr>
        <p:spPr>
          <a:xfrm>
            <a:off x="6654800" y="615822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3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4" name="object 528"/>
          <p:cNvSpPr/>
          <p:nvPr/>
        </p:nvSpPr>
        <p:spPr>
          <a:xfrm>
            <a:off x="6654800" y="61785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5" name="object 529"/>
          <p:cNvSpPr/>
          <p:nvPr/>
        </p:nvSpPr>
        <p:spPr>
          <a:xfrm>
            <a:off x="6654800" y="619760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6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6" name="object 530"/>
          <p:cNvSpPr/>
          <p:nvPr/>
        </p:nvSpPr>
        <p:spPr>
          <a:xfrm>
            <a:off x="6654800" y="621665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7" name="object 531"/>
          <p:cNvSpPr/>
          <p:nvPr/>
        </p:nvSpPr>
        <p:spPr>
          <a:xfrm>
            <a:off x="6654800" y="623570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8" name="object 532"/>
          <p:cNvSpPr/>
          <p:nvPr/>
        </p:nvSpPr>
        <p:spPr>
          <a:xfrm>
            <a:off x="6654800" y="625602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79" name="object 533"/>
          <p:cNvSpPr/>
          <p:nvPr/>
        </p:nvSpPr>
        <p:spPr>
          <a:xfrm>
            <a:off x="6654800" y="62750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0" name="object 534"/>
          <p:cNvSpPr/>
          <p:nvPr/>
        </p:nvSpPr>
        <p:spPr>
          <a:xfrm>
            <a:off x="6654800" y="629412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1" name="object 535"/>
          <p:cNvSpPr/>
          <p:nvPr/>
        </p:nvSpPr>
        <p:spPr>
          <a:xfrm>
            <a:off x="6654800" y="63131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79"/>
                </a:moveTo>
                <a:lnTo>
                  <a:pt x="8890" y="5079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2" name="object 536"/>
          <p:cNvSpPr/>
          <p:nvPr/>
        </p:nvSpPr>
        <p:spPr>
          <a:xfrm>
            <a:off x="6654800" y="633349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5"/>
                </a:moveTo>
                <a:lnTo>
                  <a:pt x="8890" y="4445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3" name="object 537"/>
          <p:cNvSpPr/>
          <p:nvPr/>
        </p:nvSpPr>
        <p:spPr>
          <a:xfrm>
            <a:off x="6654800" y="635254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4" name="object 538"/>
          <p:cNvSpPr/>
          <p:nvPr/>
        </p:nvSpPr>
        <p:spPr>
          <a:xfrm>
            <a:off x="6654800" y="637159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60">
                <a:moveTo>
                  <a:pt x="0" y="5080"/>
                </a:moveTo>
                <a:lnTo>
                  <a:pt x="8890" y="5080"/>
                </a:lnTo>
              </a:path>
            </a:pathLst>
          </a:custGeom>
          <a:ln w="1142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5" name="object 539"/>
          <p:cNvSpPr/>
          <p:nvPr/>
        </p:nvSpPr>
        <p:spPr>
          <a:xfrm>
            <a:off x="6659880" y="63817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10" y="0"/>
                </a:moveTo>
                <a:lnTo>
                  <a:pt x="0" y="0"/>
                </a:lnTo>
                <a:lnTo>
                  <a:pt x="0" y="3809"/>
                </a:lnTo>
                <a:lnTo>
                  <a:pt x="2540" y="3809"/>
                </a:lnTo>
                <a:lnTo>
                  <a:pt x="3810" y="2540"/>
                </a:lnTo>
                <a:lnTo>
                  <a:pt x="381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6" name="object 540"/>
          <p:cNvSpPr/>
          <p:nvPr/>
        </p:nvSpPr>
        <p:spPr>
          <a:xfrm>
            <a:off x="6659880" y="63766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4444"/>
                </a:moveTo>
                <a:lnTo>
                  <a:pt x="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7" name="object 541"/>
          <p:cNvSpPr/>
          <p:nvPr/>
        </p:nvSpPr>
        <p:spPr>
          <a:xfrm>
            <a:off x="66395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8" name="object 542"/>
          <p:cNvSpPr/>
          <p:nvPr/>
        </p:nvSpPr>
        <p:spPr>
          <a:xfrm>
            <a:off x="66205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89" name="object 543"/>
          <p:cNvSpPr/>
          <p:nvPr/>
        </p:nvSpPr>
        <p:spPr>
          <a:xfrm>
            <a:off x="66014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0" name="object 544"/>
          <p:cNvSpPr/>
          <p:nvPr/>
        </p:nvSpPr>
        <p:spPr>
          <a:xfrm>
            <a:off x="65811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1" name="object 545"/>
          <p:cNvSpPr/>
          <p:nvPr/>
        </p:nvSpPr>
        <p:spPr>
          <a:xfrm>
            <a:off x="65620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2" name="object 546"/>
          <p:cNvSpPr/>
          <p:nvPr/>
        </p:nvSpPr>
        <p:spPr>
          <a:xfrm>
            <a:off x="65430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3" name="object 547"/>
          <p:cNvSpPr/>
          <p:nvPr/>
        </p:nvSpPr>
        <p:spPr>
          <a:xfrm>
            <a:off x="65239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4" name="object 548"/>
          <p:cNvSpPr/>
          <p:nvPr/>
        </p:nvSpPr>
        <p:spPr>
          <a:xfrm>
            <a:off x="650366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5" name="object 549"/>
          <p:cNvSpPr/>
          <p:nvPr/>
        </p:nvSpPr>
        <p:spPr>
          <a:xfrm>
            <a:off x="64846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6" name="object 550"/>
          <p:cNvSpPr/>
          <p:nvPr/>
        </p:nvSpPr>
        <p:spPr>
          <a:xfrm>
            <a:off x="64655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7" name="object 551"/>
          <p:cNvSpPr/>
          <p:nvPr/>
        </p:nvSpPr>
        <p:spPr>
          <a:xfrm>
            <a:off x="64452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8" name="object 552"/>
          <p:cNvSpPr/>
          <p:nvPr/>
        </p:nvSpPr>
        <p:spPr>
          <a:xfrm>
            <a:off x="64262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199" name="object 553"/>
          <p:cNvSpPr/>
          <p:nvPr/>
        </p:nvSpPr>
        <p:spPr>
          <a:xfrm>
            <a:off x="64071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0" name="object 554"/>
          <p:cNvSpPr/>
          <p:nvPr/>
        </p:nvSpPr>
        <p:spPr>
          <a:xfrm>
            <a:off x="63881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1" name="object 555"/>
          <p:cNvSpPr/>
          <p:nvPr/>
        </p:nvSpPr>
        <p:spPr>
          <a:xfrm>
            <a:off x="63677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2" name="object 556"/>
          <p:cNvSpPr/>
          <p:nvPr/>
        </p:nvSpPr>
        <p:spPr>
          <a:xfrm>
            <a:off x="63487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3" name="object 557"/>
          <p:cNvSpPr/>
          <p:nvPr/>
        </p:nvSpPr>
        <p:spPr>
          <a:xfrm>
            <a:off x="63296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4" name="object 558"/>
          <p:cNvSpPr/>
          <p:nvPr/>
        </p:nvSpPr>
        <p:spPr>
          <a:xfrm>
            <a:off x="63106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5" name="object 559"/>
          <p:cNvSpPr/>
          <p:nvPr/>
        </p:nvSpPr>
        <p:spPr>
          <a:xfrm>
            <a:off x="62903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6" name="object 560"/>
          <p:cNvSpPr/>
          <p:nvPr/>
        </p:nvSpPr>
        <p:spPr>
          <a:xfrm>
            <a:off x="62712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7" name="object 561"/>
          <p:cNvSpPr/>
          <p:nvPr/>
        </p:nvSpPr>
        <p:spPr>
          <a:xfrm>
            <a:off x="62522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8" name="object 562"/>
          <p:cNvSpPr/>
          <p:nvPr/>
        </p:nvSpPr>
        <p:spPr>
          <a:xfrm>
            <a:off x="62318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09" name="object 563"/>
          <p:cNvSpPr/>
          <p:nvPr/>
        </p:nvSpPr>
        <p:spPr>
          <a:xfrm>
            <a:off x="62128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0" name="object 564"/>
          <p:cNvSpPr/>
          <p:nvPr/>
        </p:nvSpPr>
        <p:spPr>
          <a:xfrm>
            <a:off x="61937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1" name="object 565"/>
          <p:cNvSpPr/>
          <p:nvPr/>
        </p:nvSpPr>
        <p:spPr>
          <a:xfrm>
            <a:off x="61734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2" name="object 566"/>
          <p:cNvSpPr/>
          <p:nvPr/>
        </p:nvSpPr>
        <p:spPr>
          <a:xfrm>
            <a:off x="61544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3" name="object 567"/>
          <p:cNvSpPr/>
          <p:nvPr/>
        </p:nvSpPr>
        <p:spPr>
          <a:xfrm>
            <a:off x="61353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4" name="object 568"/>
          <p:cNvSpPr/>
          <p:nvPr/>
        </p:nvSpPr>
        <p:spPr>
          <a:xfrm>
            <a:off x="61163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5" name="object 569"/>
          <p:cNvSpPr/>
          <p:nvPr/>
        </p:nvSpPr>
        <p:spPr>
          <a:xfrm>
            <a:off x="60960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6" name="object 570"/>
          <p:cNvSpPr/>
          <p:nvPr/>
        </p:nvSpPr>
        <p:spPr>
          <a:xfrm>
            <a:off x="60769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7" name="object 571"/>
          <p:cNvSpPr/>
          <p:nvPr/>
        </p:nvSpPr>
        <p:spPr>
          <a:xfrm>
            <a:off x="60579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8" name="object 572"/>
          <p:cNvSpPr/>
          <p:nvPr/>
        </p:nvSpPr>
        <p:spPr>
          <a:xfrm>
            <a:off x="60388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19" name="object 573"/>
          <p:cNvSpPr/>
          <p:nvPr/>
        </p:nvSpPr>
        <p:spPr>
          <a:xfrm>
            <a:off x="60185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0" name="object 574"/>
          <p:cNvSpPr/>
          <p:nvPr/>
        </p:nvSpPr>
        <p:spPr>
          <a:xfrm>
            <a:off x="59994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1" name="object 575"/>
          <p:cNvSpPr/>
          <p:nvPr/>
        </p:nvSpPr>
        <p:spPr>
          <a:xfrm>
            <a:off x="59804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2" name="object 576"/>
          <p:cNvSpPr/>
          <p:nvPr/>
        </p:nvSpPr>
        <p:spPr>
          <a:xfrm>
            <a:off x="59613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3" name="object 577"/>
          <p:cNvSpPr/>
          <p:nvPr/>
        </p:nvSpPr>
        <p:spPr>
          <a:xfrm>
            <a:off x="59410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4" name="object 578"/>
          <p:cNvSpPr/>
          <p:nvPr/>
        </p:nvSpPr>
        <p:spPr>
          <a:xfrm>
            <a:off x="59220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5" name="object 579"/>
          <p:cNvSpPr/>
          <p:nvPr/>
        </p:nvSpPr>
        <p:spPr>
          <a:xfrm>
            <a:off x="59029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6" name="object 580"/>
          <p:cNvSpPr/>
          <p:nvPr/>
        </p:nvSpPr>
        <p:spPr>
          <a:xfrm>
            <a:off x="58826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7" name="object 581"/>
          <p:cNvSpPr/>
          <p:nvPr/>
        </p:nvSpPr>
        <p:spPr>
          <a:xfrm>
            <a:off x="58635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8" name="object 582"/>
          <p:cNvSpPr/>
          <p:nvPr/>
        </p:nvSpPr>
        <p:spPr>
          <a:xfrm>
            <a:off x="58445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29" name="object 583"/>
          <p:cNvSpPr/>
          <p:nvPr/>
        </p:nvSpPr>
        <p:spPr>
          <a:xfrm>
            <a:off x="58242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0" name="object 584"/>
          <p:cNvSpPr/>
          <p:nvPr/>
        </p:nvSpPr>
        <p:spPr>
          <a:xfrm>
            <a:off x="58051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1" name="object 585"/>
          <p:cNvSpPr/>
          <p:nvPr/>
        </p:nvSpPr>
        <p:spPr>
          <a:xfrm>
            <a:off x="57861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2" name="object 586"/>
          <p:cNvSpPr/>
          <p:nvPr/>
        </p:nvSpPr>
        <p:spPr>
          <a:xfrm>
            <a:off x="57670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3" name="object 587"/>
          <p:cNvSpPr/>
          <p:nvPr/>
        </p:nvSpPr>
        <p:spPr>
          <a:xfrm>
            <a:off x="57480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4" name="object 588"/>
          <p:cNvSpPr/>
          <p:nvPr/>
        </p:nvSpPr>
        <p:spPr>
          <a:xfrm>
            <a:off x="57277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5" name="object 589"/>
          <p:cNvSpPr/>
          <p:nvPr/>
        </p:nvSpPr>
        <p:spPr>
          <a:xfrm>
            <a:off x="57086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6" name="object 590"/>
          <p:cNvSpPr/>
          <p:nvPr/>
        </p:nvSpPr>
        <p:spPr>
          <a:xfrm>
            <a:off x="56896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7" name="object 591"/>
          <p:cNvSpPr/>
          <p:nvPr/>
        </p:nvSpPr>
        <p:spPr>
          <a:xfrm>
            <a:off x="56692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8" name="object 592"/>
          <p:cNvSpPr/>
          <p:nvPr/>
        </p:nvSpPr>
        <p:spPr>
          <a:xfrm>
            <a:off x="56502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39" name="object 593"/>
          <p:cNvSpPr/>
          <p:nvPr/>
        </p:nvSpPr>
        <p:spPr>
          <a:xfrm>
            <a:off x="56311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0" name="object 594"/>
          <p:cNvSpPr/>
          <p:nvPr/>
        </p:nvSpPr>
        <p:spPr>
          <a:xfrm>
            <a:off x="56108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1" name="object 595"/>
          <p:cNvSpPr/>
          <p:nvPr/>
        </p:nvSpPr>
        <p:spPr>
          <a:xfrm>
            <a:off x="55918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2" name="object 596"/>
          <p:cNvSpPr/>
          <p:nvPr/>
        </p:nvSpPr>
        <p:spPr>
          <a:xfrm>
            <a:off x="55727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3" name="object 597"/>
          <p:cNvSpPr/>
          <p:nvPr/>
        </p:nvSpPr>
        <p:spPr>
          <a:xfrm>
            <a:off x="55537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4" name="object 598"/>
          <p:cNvSpPr/>
          <p:nvPr/>
        </p:nvSpPr>
        <p:spPr>
          <a:xfrm>
            <a:off x="55333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5" name="object 599"/>
          <p:cNvSpPr/>
          <p:nvPr/>
        </p:nvSpPr>
        <p:spPr>
          <a:xfrm>
            <a:off x="55143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6" name="object 600"/>
          <p:cNvSpPr/>
          <p:nvPr/>
        </p:nvSpPr>
        <p:spPr>
          <a:xfrm>
            <a:off x="54952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7" name="object 601"/>
          <p:cNvSpPr/>
          <p:nvPr/>
        </p:nvSpPr>
        <p:spPr>
          <a:xfrm>
            <a:off x="54749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8" name="object 602"/>
          <p:cNvSpPr/>
          <p:nvPr/>
        </p:nvSpPr>
        <p:spPr>
          <a:xfrm>
            <a:off x="54559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49" name="object 603"/>
          <p:cNvSpPr/>
          <p:nvPr/>
        </p:nvSpPr>
        <p:spPr>
          <a:xfrm>
            <a:off x="54368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0" name="object 604"/>
          <p:cNvSpPr/>
          <p:nvPr/>
        </p:nvSpPr>
        <p:spPr>
          <a:xfrm>
            <a:off x="54178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1" name="object 605"/>
          <p:cNvSpPr/>
          <p:nvPr/>
        </p:nvSpPr>
        <p:spPr>
          <a:xfrm>
            <a:off x="53975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2" name="object 606"/>
          <p:cNvSpPr/>
          <p:nvPr/>
        </p:nvSpPr>
        <p:spPr>
          <a:xfrm>
            <a:off x="53784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3" name="object 607"/>
          <p:cNvSpPr/>
          <p:nvPr/>
        </p:nvSpPr>
        <p:spPr>
          <a:xfrm>
            <a:off x="53594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4" name="object 608"/>
          <p:cNvSpPr/>
          <p:nvPr/>
        </p:nvSpPr>
        <p:spPr>
          <a:xfrm>
            <a:off x="53403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5" name="object 609"/>
          <p:cNvSpPr/>
          <p:nvPr/>
        </p:nvSpPr>
        <p:spPr>
          <a:xfrm>
            <a:off x="53200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6" name="object 610"/>
          <p:cNvSpPr/>
          <p:nvPr/>
        </p:nvSpPr>
        <p:spPr>
          <a:xfrm>
            <a:off x="53009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7" name="object 611"/>
          <p:cNvSpPr/>
          <p:nvPr/>
        </p:nvSpPr>
        <p:spPr>
          <a:xfrm>
            <a:off x="528192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8" name="object 612"/>
          <p:cNvSpPr/>
          <p:nvPr/>
        </p:nvSpPr>
        <p:spPr>
          <a:xfrm>
            <a:off x="52616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59" name="object 613"/>
          <p:cNvSpPr/>
          <p:nvPr/>
        </p:nvSpPr>
        <p:spPr>
          <a:xfrm>
            <a:off x="52425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0" name="object 614"/>
          <p:cNvSpPr/>
          <p:nvPr/>
        </p:nvSpPr>
        <p:spPr>
          <a:xfrm>
            <a:off x="52235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1" name="object 615"/>
          <p:cNvSpPr/>
          <p:nvPr/>
        </p:nvSpPr>
        <p:spPr>
          <a:xfrm>
            <a:off x="52031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2" name="object 616"/>
          <p:cNvSpPr/>
          <p:nvPr/>
        </p:nvSpPr>
        <p:spPr>
          <a:xfrm>
            <a:off x="51841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3" name="object 617"/>
          <p:cNvSpPr/>
          <p:nvPr/>
        </p:nvSpPr>
        <p:spPr>
          <a:xfrm>
            <a:off x="51650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4" name="object 618"/>
          <p:cNvSpPr/>
          <p:nvPr/>
        </p:nvSpPr>
        <p:spPr>
          <a:xfrm>
            <a:off x="51460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5" name="object 619"/>
          <p:cNvSpPr/>
          <p:nvPr/>
        </p:nvSpPr>
        <p:spPr>
          <a:xfrm>
            <a:off x="512699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6" name="object 620"/>
          <p:cNvSpPr/>
          <p:nvPr/>
        </p:nvSpPr>
        <p:spPr>
          <a:xfrm>
            <a:off x="51066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7" name="object 621"/>
          <p:cNvSpPr/>
          <p:nvPr/>
        </p:nvSpPr>
        <p:spPr>
          <a:xfrm>
            <a:off x="50876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8" name="object 622"/>
          <p:cNvSpPr/>
          <p:nvPr/>
        </p:nvSpPr>
        <p:spPr>
          <a:xfrm>
            <a:off x="506857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69" name="object 623"/>
          <p:cNvSpPr/>
          <p:nvPr/>
        </p:nvSpPr>
        <p:spPr>
          <a:xfrm>
            <a:off x="50482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0" name="object 624"/>
          <p:cNvSpPr/>
          <p:nvPr/>
        </p:nvSpPr>
        <p:spPr>
          <a:xfrm>
            <a:off x="50292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1" name="object 625"/>
          <p:cNvSpPr/>
          <p:nvPr/>
        </p:nvSpPr>
        <p:spPr>
          <a:xfrm>
            <a:off x="501015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2" name="object 626"/>
          <p:cNvSpPr/>
          <p:nvPr/>
        </p:nvSpPr>
        <p:spPr>
          <a:xfrm>
            <a:off x="499110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3" name="object 627"/>
          <p:cNvSpPr/>
          <p:nvPr/>
        </p:nvSpPr>
        <p:spPr>
          <a:xfrm>
            <a:off x="497077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4" name="object 628"/>
          <p:cNvSpPr/>
          <p:nvPr/>
        </p:nvSpPr>
        <p:spPr>
          <a:xfrm>
            <a:off x="495172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5" name="object 629"/>
          <p:cNvSpPr/>
          <p:nvPr/>
        </p:nvSpPr>
        <p:spPr>
          <a:xfrm>
            <a:off x="493267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9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6" name="object 630"/>
          <p:cNvSpPr/>
          <p:nvPr/>
        </p:nvSpPr>
        <p:spPr>
          <a:xfrm>
            <a:off x="491235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7" name="object 631"/>
          <p:cNvSpPr/>
          <p:nvPr/>
        </p:nvSpPr>
        <p:spPr>
          <a:xfrm>
            <a:off x="4893309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8" name="object 632"/>
          <p:cNvSpPr/>
          <p:nvPr/>
        </p:nvSpPr>
        <p:spPr>
          <a:xfrm>
            <a:off x="487425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79" name="object 633"/>
          <p:cNvSpPr/>
          <p:nvPr/>
        </p:nvSpPr>
        <p:spPr>
          <a:xfrm>
            <a:off x="4855209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0" name="object 634"/>
          <p:cNvSpPr/>
          <p:nvPr/>
        </p:nvSpPr>
        <p:spPr>
          <a:xfrm>
            <a:off x="48348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1" name="object 635"/>
          <p:cNvSpPr/>
          <p:nvPr/>
        </p:nvSpPr>
        <p:spPr>
          <a:xfrm>
            <a:off x="481584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2" name="object 636"/>
          <p:cNvSpPr/>
          <p:nvPr/>
        </p:nvSpPr>
        <p:spPr>
          <a:xfrm>
            <a:off x="479679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3" name="object 637"/>
          <p:cNvSpPr/>
          <p:nvPr/>
        </p:nvSpPr>
        <p:spPr>
          <a:xfrm>
            <a:off x="477774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4" name="object 638"/>
          <p:cNvSpPr/>
          <p:nvPr/>
        </p:nvSpPr>
        <p:spPr>
          <a:xfrm>
            <a:off x="475742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5" name="object 639"/>
          <p:cNvSpPr/>
          <p:nvPr/>
        </p:nvSpPr>
        <p:spPr>
          <a:xfrm>
            <a:off x="473837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5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6" name="object 640"/>
          <p:cNvSpPr/>
          <p:nvPr/>
        </p:nvSpPr>
        <p:spPr>
          <a:xfrm>
            <a:off x="4719320" y="63766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444"/>
                </a:moveTo>
                <a:lnTo>
                  <a:pt x="8889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7" name="object 641"/>
          <p:cNvSpPr/>
          <p:nvPr/>
        </p:nvSpPr>
        <p:spPr>
          <a:xfrm>
            <a:off x="469900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8" name="object 642"/>
          <p:cNvSpPr/>
          <p:nvPr/>
        </p:nvSpPr>
        <p:spPr>
          <a:xfrm>
            <a:off x="4679950" y="637667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4444"/>
                </a:moveTo>
                <a:lnTo>
                  <a:pt x="10160" y="4444"/>
                </a:lnTo>
              </a:path>
            </a:pathLst>
          </a:custGeom>
          <a:ln w="1015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89" name="object 6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4763135">
              <a:lnSpc>
                <a:spcPct val="100000"/>
              </a:lnSpc>
            </a:pPr>
            <a:r>
              <a:rPr spc="-45" dirty="0"/>
              <a:t>W</a:t>
            </a:r>
            <a:r>
              <a:rPr spc="-35" dirty="0"/>
              <a:t>ha</a:t>
            </a:r>
            <a:r>
              <a:rPr dirty="0"/>
              <a:t>t </a:t>
            </a:r>
            <a:r>
              <a:rPr spc="-35" dirty="0"/>
              <a:t>a</a:t>
            </a:r>
            <a:r>
              <a:rPr spc="-20" dirty="0"/>
              <a:t>re</a:t>
            </a:r>
            <a:r>
              <a:rPr spc="5" dirty="0"/>
              <a:t> </a:t>
            </a:r>
            <a:r>
              <a:rPr dirty="0"/>
              <a:t>A</a:t>
            </a:r>
            <a:r>
              <a:rPr spc="-30" dirty="0"/>
              <a:t>rra</a:t>
            </a:r>
            <a:r>
              <a:rPr spc="-25" dirty="0"/>
              <a:t>ys?</a:t>
            </a:r>
          </a:p>
        </p:txBody>
      </p:sp>
      <p:sp>
        <p:nvSpPr>
          <p:cNvPr id="1049290" name="object 644"/>
          <p:cNvSpPr/>
          <p:nvPr/>
        </p:nvSpPr>
        <p:spPr>
          <a:xfrm>
            <a:off x="609600" y="5029200"/>
            <a:ext cx="2503170" cy="947419"/>
          </a:xfrm>
          <a:custGeom>
            <a:avLst/>
            <a:gdLst/>
            <a:ahLst/>
            <a:cxnLst/>
            <a:rect l="l" t="t" r="r" b="b"/>
            <a:pathLst>
              <a:path w="2503170" h="947420">
                <a:moveTo>
                  <a:pt x="1501139" y="0"/>
                </a:moveTo>
                <a:lnTo>
                  <a:pt x="298450" y="0"/>
                </a:lnTo>
                <a:lnTo>
                  <a:pt x="275998" y="580"/>
                </a:lnTo>
                <a:lnTo>
                  <a:pt x="231595" y="5049"/>
                </a:lnTo>
                <a:lnTo>
                  <a:pt x="188595" y="13533"/>
                </a:lnTo>
                <a:lnTo>
                  <a:pt x="147880" y="25560"/>
                </a:lnTo>
                <a:lnTo>
                  <a:pt x="110335" y="40659"/>
                </a:lnTo>
                <a:lnTo>
                  <a:pt x="61894" y="68031"/>
                </a:lnTo>
                <a:lnTo>
                  <a:pt x="25558" y="99655"/>
                </a:lnTo>
                <a:lnTo>
                  <a:pt x="4310" y="133936"/>
                </a:lnTo>
                <a:lnTo>
                  <a:pt x="0" y="157480"/>
                </a:lnTo>
                <a:lnTo>
                  <a:pt x="0" y="789940"/>
                </a:lnTo>
                <a:lnTo>
                  <a:pt x="16652" y="836554"/>
                </a:lnTo>
                <a:lnTo>
                  <a:pt x="48290" y="869241"/>
                </a:lnTo>
                <a:lnTo>
                  <a:pt x="93027" y="898207"/>
                </a:lnTo>
                <a:lnTo>
                  <a:pt x="128656" y="914664"/>
                </a:lnTo>
                <a:lnTo>
                  <a:pt x="167896" y="928286"/>
                </a:lnTo>
                <a:lnTo>
                  <a:pt x="209864" y="938601"/>
                </a:lnTo>
                <a:lnTo>
                  <a:pt x="253677" y="945136"/>
                </a:lnTo>
                <a:lnTo>
                  <a:pt x="298450" y="947419"/>
                </a:lnTo>
                <a:lnTo>
                  <a:pt x="1501139" y="947419"/>
                </a:lnTo>
                <a:lnTo>
                  <a:pt x="1545948" y="945136"/>
                </a:lnTo>
                <a:lnTo>
                  <a:pt x="1589857" y="938601"/>
                </a:lnTo>
                <a:lnTo>
                  <a:pt x="1631967" y="928286"/>
                </a:lnTo>
                <a:lnTo>
                  <a:pt x="1671380" y="914664"/>
                </a:lnTo>
                <a:lnTo>
                  <a:pt x="1707197" y="898207"/>
                </a:lnTo>
                <a:lnTo>
                  <a:pt x="1752211" y="869241"/>
                </a:lnTo>
                <a:lnTo>
                  <a:pt x="1784075" y="836554"/>
                </a:lnTo>
                <a:lnTo>
                  <a:pt x="1799754" y="801741"/>
                </a:lnTo>
                <a:lnTo>
                  <a:pt x="1800860" y="789940"/>
                </a:lnTo>
                <a:lnTo>
                  <a:pt x="2503170" y="701040"/>
                </a:lnTo>
                <a:lnTo>
                  <a:pt x="1800860" y="553719"/>
                </a:lnTo>
                <a:lnTo>
                  <a:pt x="1800860" y="157480"/>
                </a:lnTo>
                <a:lnTo>
                  <a:pt x="1799754" y="145678"/>
                </a:lnTo>
                <a:lnTo>
                  <a:pt x="1784075" y="110865"/>
                </a:lnTo>
                <a:lnTo>
                  <a:pt x="1752211" y="78178"/>
                </a:lnTo>
                <a:lnTo>
                  <a:pt x="1707197" y="49212"/>
                </a:lnTo>
                <a:lnTo>
                  <a:pt x="1671380" y="32755"/>
                </a:lnTo>
                <a:lnTo>
                  <a:pt x="1631967" y="19133"/>
                </a:lnTo>
                <a:lnTo>
                  <a:pt x="1589857" y="8818"/>
                </a:lnTo>
                <a:lnTo>
                  <a:pt x="1545948" y="2283"/>
                </a:lnTo>
                <a:lnTo>
                  <a:pt x="1523600" y="580"/>
                </a:lnTo>
                <a:lnTo>
                  <a:pt x="1501139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1" name="object 645"/>
          <p:cNvSpPr/>
          <p:nvPr/>
        </p:nvSpPr>
        <p:spPr>
          <a:xfrm>
            <a:off x="609600" y="5029200"/>
            <a:ext cx="2503170" cy="947419"/>
          </a:xfrm>
          <a:custGeom>
            <a:avLst/>
            <a:gdLst/>
            <a:ahLst/>
            <a:cxnLst/>
            <a:rect l="l" t="t" r="r" b="b"/>
            <a:pathLst>
              <a:path w="2503170" h="947420">
                <a:moveTo>
                  <a:pt x="298450" y="0"/>
                </a:moveTo>
                <a:lnTo>
                  <a:pt x="253677" y="2283"/>
                </a:lnTo>
                <a:lnTo>
                  <a:pt x="209864" y="8818"/>
                </a:lnTo>
                <a:lnTo>
                  <a:pt x="167896" y="19133"/>
                </a:lnTo>
                <a:lnTo>
                  <a:pt x="128656" y="32755"/>
                </a:lnTo>
                <a:lnTo>
                  <a:pt x="93027" y="49212"/>
                </a:lnTo>
                <a:lnTo>
                  <a:pt x="48290" y="78178"/>
                </a:lnTo>
                <a:lnTo>
                  <a:pt x="16652" y="110865"/>
                </a:lnTo>
                <a:lnTo>
                  <a:pt x="1096" y="145678"/>
                </a:lnTo>
                <a:lnTo>
                  <a:pt x="0" y="157480"/>
                </a:lnTo>
                <a:lnTo>
                  <a:pt x="0" y="275590"/>
                </a:lnTo>
                <a:lnTo>
                  <a:pt x="0" y="393700"/>
                </a:lnTo>
                <a:lnTo>
                  <a:pt x="0" y="553719"/>
                </a:lnTo>
                <a:lnTo>
                  <a:pt x="0" y="671830"/>
                </a:lnTo>
                <a:lnTo>
                  <a:pt x="0" y="789940"/>
                </a:lnTo>
                <a:lnTo>
                  <a:pt x="1096" y="801741"/>
                </a:lnTo>
                <a:lnTo>
                  <a:pt x="16652" y="836554"/>
                </a:lnTo>
                <a:lnTo>
                  <a:pt x="48290" y="869241"/>
                </a:lnTo>
                <a:lnTo>
                  <a:pt x="93027" y="898207"/>
                </a:lnTo>
                <a:lnTo>
                  <a:pt x="128656" y="914664"/>
                </a:lnTo>
                <a:lnTo>
                  <a:pt x="167896" y="928286"/>
                </a:lnTo>
                <a:lnTo>
                  <a:pt x="209864" y="938601"/>
                </a:lnTo>
                <a:lnTo>
                  <a:pt x="253677" y="945136"/>
                </a:lnTo>
                <a:lnTo>
                  <a:pt x="298450" y="947419"/>
                </a:lnTo>
                <a:lnTo>
                  <a:pt x="523240" y="947419"/>
                </a:lnTo>
                <a:lnTo>
                  <a:pt x="746760" y="947419"/>
                </a:lnTo>
                <a:lnTo>
                  <a:pt x="1051560" y="947419"/>
                </a:lnTo>
                <a:lnTo>
                  <a:pt x="1276350" y="947419"/>
                </a:lnTo>
                <a:lnTo>
                  <a:pt x="1501139" y="947419"/>
                </a:lnTo>
                <a:lnTo>
                  <a:pt x="1523600" y="946839"/>
                </a:lnTo>
                <a:lnTo>
                  <a:pt x="1568071" y="942370"/>
                </a:lnTo>
                <a:lnTo>
                  <a:pt x="1611193" y="933886"/>
                </a:lnTo>
                <a:lnTo>
                  <a:pt x="1652067" y="921859"/>
                </a:lnTo>
                <a:lnTo>
                  <a:pt x="1689795" y="906760"/>
                </a:lnTo>
                <a:lnTo>
                  <a:pt x="1738518" y="879388"/>
                </a:lnTo>
                <a:lnTo>
                  <a:pt x="1775102" y="847764"/>
                </a:lnTo>
                <a:lnTo>
                  <a:pt x="1796514" y="813483"/>
                </a:lnTo>
                <a:lnTo>
                  <a:pt x="1800860" y="789940"/>
                </a:lnTo>
                <a:lnTo>
                  <a:pt x="2503170" y="701040"/>
                </a:lnTo>
                <a:lnTo>
                  <a:pt x="1800860" y="553719"/>
                </a:lnTo>
                <a:lnTo>
                  <a:pt x="1800860" y="393700"/>
                </a:lnTo>
                <a:lnTo>
                  <a:pt x="1800860" y="275590"/>
                </a:lnTo>
                <a:lnTo>
                  <a:pt x="1800860" y="157480"/>
                </a:lnTo>
                <a:lnTo>
                  <a:pt x="1799754" y="145678"/>
                </a:lnTo>
                <a:lnTo>
                  <a:pt x="1784075" y="110865"/>
                </a:lnTo>
                <a:lnTo>
                  <a:pt x="1752211" y="78178"/>
                </a:lnTo>
                <a:lnTo>
                  <a:pt x="1707197" y="49212"/>
                </a:lnTo>
                <a:lnTo>
                  <a:pt x="1671380" y="32755"/>
                </a:lnTo>
                <a:lnTo>
                  <a:pt x="1631967" y="19133"/>
                </a:lnTo>
                <a:lnTo>
                  <a:pt x="1589857" y="8818"/>
                </a:lnTo>
                <a:lnTo>
                  <a:pt x="1545948" y="2283"/>
                </a:lnTo>
                <a:lnTo>
                  <a:pt x="1501139" y="0"/>
                </a:lnTo>
                <a:lnTo>
                  <a:pt x="1276350" y="0"/>
                </a:lnTo>
                <a:lnTo>
                  <a:pt x="1051560" y="0"/>
                </a:lnTo>
                <a:lnTo>
                  <a:pt x="746760" y="0"/>
                </a:lnTo>
                <a:lnTo>
                  <a:pt x="523240" y="0"/>
                </a:lnTo>
                <a:lnTo>
                  <a:pt x="29845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2" name="object 646"/>
          <p:cNvSpPr/>
          <p:nvPr/>
        </p:nvSpPr>
        <p:spPr>
          <a:xfrm>
            <a:off x="6159500" y="4876800"/>
            <a:ext cx="2444750" cy="947419"/>
          </a:xfrm>
          <a:custGeom>
            <a:avLst/>
            <a:gdLst/>
            <a:ahLst/>
            <a:cxnLst/>
            <a:rect l="l" t="t" r="r" b="b"/>
            <a:pathLst>
              <a:path w="2444750" h="947420">
                <a:moveTo>
                  <a:pt x="2181859" y="0"/>
                </a:moveTo>
                <a:lnTo>
                  <a:pt x="1122679" y="0"/>
                </a:lnTo>
                <a:lnTo>
                  <a:pt x="1103065" y="580"/>
                </a:lnTo>
                <a:lnTo>
                  <a:pt x="1064179" y="5049"/>
                </a:lnTo>
                <a:lnTo>
                  <a:pt x="1026417" y="13533"/>
                </a:lnTo>
                <a:lnTo>
                  <a:pt x="973632" y="32755"/>
                </a:lnTo>
                <a:lnTo>
                  <a:pt x="927877" y="58356"/>
                </a:lnTo>
                <a:lnTo>
                  <a:pt x="891851" y="88739"/>
                </a:lnTo>
                <a:lnTo>
                  <a:pt x="868255" y="122312"/>
                </a:lnTo>
                <a:lnTo>
                  <a:pt x="859790" y="157480"/>
                </a:lnTo>
                <a:lnTo>
                  <a:pt x="0" y="344169"/>
                </a:lnTo>
                <a:lnTo>
                  <a:pt x="859790" y="393700"/>
                </a:lnTo>
                <a:lnTo>
                  <a:pt x="859790" y="789940"/>
                </a:lnTo>
                <a:lnTo>
                  <a:pt x="860763" y="801741"/>
                </a:lnTo>
                <a:lnTo>
                  <a:pt x="882471" y="847764"/>
                </a:lnTo>
                <a:lnTo>
                  <a:pt x="914654" y="879388"/>
                </a:lnTo>
                <a:lnTo>
                  <a:pt x="957466" y="906760"/>
                </a:lnTo>
                <a:lnTo>
                  <a:pt x="1008208" y="928286"/>
                </a:lnTo>
                <a:lnTo>
                  <a:pt x="1045108" y="938601"/>
                </a:lnTo>
                <a:lnTo>
                  <a:pt x="1083532" y="945136"/>
                </a:lnTo>
                <a:lnTo>
                  <a:pt x="1122679" y="947419"/>
                </a:lnTo>
                <a:lnTo>
                  <a:pt x="2181859" y="947419"/>
                </a:lnTo>
                <a:lnTo>
                  <a:pt x="2221007" y="945136"/>
                </a:lnTo>
                <a:lnTo>
                  <a:pt x="2259431" y="938601"/>
                </a:lnTo>
                <a:lnTo>
                  <a:pt x="2296331" y="928286"/>
                </a:lnTo>
                <a:lnTo>
                  <a:pt x="2347073" y="906760"/>
                </a:lnTo>
                <a:lnTo>
                  <a:pt x="2389885" y="879388"/>
                </a:lnTo>
                <a:lnTo>
                  <a:pt x="2422068" y="847764"/>
                </a:lnTo>
                <a:lnTo>
                  <a:pt x="2440920" y="813483"/>
                </a:lnTo>
                <a:lnTo>
                  <a:pt x="2444750" y="789940"/>
                </a:lnTo>
                <a:lnTo>
                  <a:pt x="2444750" y="157480"/>
                </a:lnTo>
                <a:lnTo>
                  <a:pt x="2429967" y="110865"/>
                </a:lnTo>
                <a:lnTo>
                  <a:pt x="2401927" y="78178"/>
                </a:lnTo>
                <a:lnTo>
                  <a:pt x="2362358" y="49212"/>
                </a:lnTo>
                <a:lnTo>
                  <a:pt x="2313959" y="25560"/>
                </a:lnTo>
                <a:lnTo>
                  <a:pt x="2259431" y="8818"/>
                </a:lnTo>
                <a:lnTo>
                  <a:pt x="2221007" y="2283"/>
                </a:lnTo>
                <a:lnTo>
                  <a:pt x="2201474" y="580"/>
                </a:lnTo>
                <a:lnTo>
                  <a:pt x="2181859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3" name="object 647"/>
          <p:cNvSpPr/>
          <p:nvPr/>
        </p:nvSpPr>
        <p:spPr>
          <a:xfrm>
            <a:off x="6159500" y="4876800"/>
            <a:ext cx="2444750" cy="947419"/>
          </a:xfrm>
          <a:custGeom>
            <a:avLst/>
            <a:gdLst/>
            <a:ahLst/>
            <a:cxnLst/>
            <a:rect l="l" t="t" r="r" b="b"/>
            <a:pathLst>
              <a:path w="2444750" h="947420">
                <a:moveTo>
                  <a:pt x="1122679" y="0"/>
                </a:moveTo>
                <a:lnTo>
                  <a:pt x="1083532" y="2283"/>
                </a:lnTo>
                <a:lnTo>
                  <a:pt x="1045108" y="8818"/>
                </a:lnTo>
                <a:lnTo>
                  <a:pt x="1008208" y="19133"/>
                </a:lnTo>
                <a:lnTo>
                  <a:pt x="957466" y="40659"/>
                </a:lnTo>
                <a:lnTo>
                  <a:pt x="914653" y="68031"/>
                </a:lnTo>
                <a:lnTo>
                  <a:pt x="882471" y="99655"/>
                </a:lnTo>
                <a:lnTo>
                  <a:pt x="863619" y="133936"/>
                </a:lnTo>
                <a:lnTo>
                  <a:pt x="859790" y="157480"/>
                </a:lnTo>
                <a:lnTo>
                  <a:pt x="0" y="344169"/>
                </a:lnTo>
                <a:lnTo>
                  <a:pt x="859790" y="393700"/>
                </a:lnTo>
                <a:lnTo>
                  <a:pt x="859790" y="553719"/>
                </a:lnTo>
                <a:lnTo>
                  <a:pt x="859790" y="671830"/>
                </a:lnTo>
                <a:lnTo>
                  <a:pt x="859790" y="789940"/>
                </a:lnTo>
                <a:lnTo>
                  <a:pt x="860763" y="801741"/>
                </a:lnTo>
                <a:lnTo>
                  <a:pt x="882471" y="847764"/>
                </a:lnTo>
                <a:lnTo>
                  <a:pt x="914654" y="879388"/>
                </a:lnTo>
                <a:lnTo>
                  <a:pt x="957466" y="906760"/>
                </a:lnTo>
                <a:lnTo>
                  <a:pt x="1008208" y="928286"/>
                </a:lnTo>
                <a:lnTo>
                  <a:pt x="1045108" y="938601"/>
                </a:lnTo>
                <a:lnTo>
                  <a:pt x="1083532" y="945136"/>
                </a:lnTo>
                <a:lnTo>
                  <a:pt x="1122679" y="947419"/>
                </a:lnTo>
                <a:lnTo>
                  <a:pt x="1320800" y="947419"/>
                </a:lnTo>
                <a:lnTo>
                  <a:pt x="1517650" y="947419"/>
                </a:lnTo>
                <a:lnTo>
                  <a:pt x="1786890" y="947419"/>
                </a:lnTo>
                <a:lnTo>
                  <a:pt x="1983740" y="947419"/>
                </a:lnTo>
                <a:lnTo>
                  <a:pt x="2181859" y="947419"/>
                </a:lnTo>
                <a:lnTo>
                  <a:pt x="2201474" y="946839"/>
                </a:lnTo>
                <a:lnTo>
                  <a:pt x="2240360" y="942370"/>
                </a:lnTo>
                <a:lnTo>
                  <a:pt x="2278122" y="933886"/>
                </a:lnTo>
                <a:lnTo>
                  <a:pt x="2330907" y="914664"/>
                </a:lnTo>
                <a:lnTo>
                  <a:pt x="2376662" y="889063"/>
                </a:lnTo>
                <a:lnTo>
                  <a:pt x="2412688" y="858680"/>
                </a:lnTo>
                <a:lnTo>
                  <a:pt x="2436284" y="825107"/>
                </a:lnTo>
                <a:lnTo>
                  <a:pt x="2444750" y="789940"/>
                </a:lnTo>
                <a:lnTo>
                  <a:pt x="2444750" y="671830"/>
                </a:lnTo>
                <a:lnTo>
                  <a:pt x="2444750" y="553719"/>
                </a:lnTo>
                <a:lnTo>
                  <a:pt x="2444750" y="393700"/>
                </a:lnTo>
                <a:lnTo>
                  <a:pt x="2444750" y="275589"/>
                </a:lnTo>
                <a:lnTo>
                  <a:pt x="2444750" y="157480"/>
                </a:lnTo>
                <a:lnTo>
                  <a:pt x="2443776" y="145678"/>
                </a:lnTo>
                <a:lnTo>
                  <a:pt x="2422068" y="99655"/>
                </a:lnTo>
                <a:lnTo>
                  <a:pt x="2389886" y="68031"/>
                </a:lnTo>
                <a:lnTo>
                  <a:pt x="2347073" y="40659"/>
                </a:lnTo>
                <a:lnTo>
                  <a:pt x="2296331" y="19133"/>
                </a:lnTo>
                <a:lnTo>
                  <a:pt x="2259431" y="8818"/>
                </a:lnTo>
                <a:lnTo>
                  <a:pt x="2221007" y="2283"/>
                </a:lnTo>
                <a:lnTo>
                  <a:pt x="2181859" y="0"/>
                </a:lnTo>
                <a:lnTo>
                  <a:pt x="1983740" y="0"/>
                </a:lnTo>
                <a:lnTo>
                  <a:pt x="1786890" y="0"/>
                </a:lnTo>
                <a:lnTo>
                  <a:pt x="1517650" y="0"/>
                </a:lnTo>
                <a:lnTo>
                  <a:pt x="1320800" y="0"/>
                </a:lnTo>
                <a:lnTo>
                  <a:pt x="1122679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4" name="object 648"/>
          <p:cNvSpPr/>
          <p:nvPr/>
        </p:nvSpPr>
        <p:spPr>
          <a:xfrm>
            <a:off x="2198370" y="3733800"/>
            <a:ext cx="1916430" cy="1939289"/>
          </a:xfrm>
          <a:custGeom>
            <a:avLst/>
            <a:gdLst/>
            <a:ahLst/>
            <a:cxnLst/>
            <a:rect l="l" t="t" r="r" b="b"/>
            <a:pathLst>
              <a:path w="1916429" h="1939289">
                <a:moveTo>
                  <a:pt x="1597659" y="0"/>
                </a:moveTo>
                <a:lnTo>
                  <a:pt x="317500" y="0"/>
                </a:lnTo>
                <a:lnTo>
                  <a:pt x="293707" y="580"/>
                </a:lnTo>
                <a:lnTo>
                  <a:pt x="246598" y="5049"/>
                </a:lnTo>
                <a:lnTo>
                  <a:pt x="200917" y="13533"/>
                </a:lnTo>
                <a:lnTo>
                  <a:pt x="157618" y="25560"/>
                </a:lnTo>
                <a:lnTo>
                  <a:pt x="117653" y="40659"/>
                </a:lnTo>
                <a:lnTo>
                  <a:pt x="81974" y="58356"/>
                </a:lnTo>
                <a:lnTo>
                  <a:pt x="38576" y="88739"/>
                </a:lnTo>
                <a:lnTo>
                  <a:pt x="10179" y="122312"/>
                </a:lnTo>
                <a:lnTo>
                  <a:pt x="0" y="157480"/>
                </a:lnTo>
                <a:lnTo>
                  <a:pt x="0" y="789939"/>
                </a:lnTo>
                <a:lnTo>
                  <a:pt x="17780" y="836554"/>
                </a:lnTo>
                <a:lnTo>
                  <a:pt x="51534" y="869241"/>
                </a:lnTo>
                <a:lnTo>
                  <a:pt x="99218" y="898207"/>
                </a:lnTo>
                <a:lnTo>
                  <a:pt x="137159" y="914664"/>
                </a:lnTo>
                <a:lnTo>
                  <a:pt x="178911" y="928286"/>
                </a:lnTo>
                <a:lnTo>
                  <a:pt x="223520" y="938601"/>
                </a:lnTo>
                <a:lnTo>
                  <a:pt x="270033" y="945136"/>
                </a:lnTo>
                <a:lnTo>
                  <a:pt x="317500" y="947419"/>
                </a:lnTo>
                <a:lnTo>
                  <a:pt x="1120140" y="947419"/>
                </a:lnTo>
                <a:lnTo>
                  <a:pt x="1869440" y="1939289"/>
                </a:lnTo>
                <a:lnTo>
                  <a:pt x="1597659" y="947419"/>
                </a:lnTo>
                <a:lnTo>
                  <a:pt x="1621461" y="946839"/>
                </a:lnTo>
                <a:lnTo>
                  <a:pt x="1645161" y="945136"/>
                </a:lnTo>
                <a:lnTo>
                  <a:pt x="1691772" y="938601"/>
                </a:lnTo>
                <a:lnTo>
                  <a:pt x="1736523" y="928286"/>
                </a:lnTo>
                <a:lnTo>
                  <a:pt x="1778447" y="914664"/>
                </a:lnTo>
                <a:lnTo>
                  <a:pt x="1816576" y="898207"/>
                </a:lnTo>
                <a:lnTo>
                  <a:pt x="1849942" y="879388"/>
                </a:lnTo>
                <a:lnTo>
                  <a:pt x="1888946" y="847764"/>
                </a:lnTo>
                <a:lnTo>
                  <a:pt x="1911790" y="813483"/>
                </a:lnTo>
                <a:lnTo>
                  <a:pt x="1916430" y="789939"/>
                </a:lnTo>
                <a:lnTo>
                  <a:pt x="1916430" y="157480"/>
                </a:lnTo>
                <a:lnTo>
                  <a:pt x="1898517" y="110865"/>
                </a:lnTo>
                <a:lnTo>
                  <a:pt x="1864537" y="78178"/>
                </a:lnTo>
                <a:lnTo>
                  <a:pt x="1816576" y="49212"/>
                </a:lnTo>
                <a:lnTo>
                  <a:pt x="1778447" y="32755"/>
                </a:lnTo>
                <a:lnTo>
                  <a:pt x="1736523" y="19133"/>
                </a:lnTo>
                <a:lnTo>
                  <a:pt x="1691772" y="8818"/>
                </a:lnTo>
                <a:lnTo>
                  <a:pt x="1645161" y="2283"/>
                </a:lnTo>
                <a:lnTo>
                  <a:pt x="1621461" y="580"/>
                </a:lnTo>
                <a:lnTo>
                  <a:pt x="1597659" y="0"/>
                </a:lnTo>
                <a:close/>
              </a:path>
            </a:pathLst>
          </a:custGeom>
          <a:solidFill>
            <a:srgbClr val="9E83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5" name="object 649"/>
          <p:cNvSpPr/>
          <p:nvPr/>
        </p:nvSpPr>
        <p:spPr>
          <a:xfrm>
            <a:off x="2198370" y="3733800"/>
            <a:ext cx="1916430" cy="1939289"/>
          </a:xfrm>
          <a:custGeom>
            <a:avLst/>
            <a:gdLst/>
            <a:ahLst/>
            <a:cxnLst/>
            <a:rect l="l" t="t" r="r" b="b"/>
            <a:pathLst>
              <a:path w="1916429" h="1939289">
                <a:moveTo>
                  <a:pt x="317500" y="0"/>
                </a:moveTo>
                <a:lnTo>
                  <a:pt x="270033" y="2283"/>
                </a:lnTo>
                <a:lnTo>
                  <a:pt x="223520" y="8818"/>
                </a:lnTo>
                <a:lnTo>
                  <a:pt x="178911" y="19133"/>
                </a:lnTo>
                <a:lnTo>
                  <a:pt x="137160" y="32755"/>
                </a:lnTo>
                <a:lnTo>
                  <a:pt x="99218" y="49212"/>
                </a:lnTo>
                <a:lnTo>
                  <a:pt x="66040" y="68031"/>
                </a:lnTo>
                <a:lnTo>
                  <a:pt x="27285" y="99655"/>
                </a:lnTo>
                <a:lnTo>
                  <a:pt x="4603" y="133936"/>
                </a:lnTo>
                <a:lnTo>
                  <a:pt x="0" y="157480"/>
                </a:lnTo>
                <a:lnTo>
                  <a:pt x="0" y="275589"/>
                </a:lnTo>
                <a:lnTo>
                  <a:pt x="0" y="393700"/>
                </a:lnTo>
                <a:lnTo>
                  <a:pt x="0" y="553719"/>
                </a:lnTo>
                <a:lnTo>
                  <a:pt x="0" y="671830"/>
                </a:lnTo>
                <a:lnTo>
                  <a:pt x="0" y="789939"/>
                </a:lnTo>
                <a:lnTo>
                  <a:pt x="1170" y="801741"/>
                </a:lnTo>
                <a:lnTo>
                  <a:pt x="17780" y="836554"/>
                </a:lnTo>
                <a:lnTo>
                  <a:pt x="51534" y="869241"/>
                </a:lnTo>
                <a:lnTo>
                  <a:pt x="99218" y="898207"/>
                </a:lnTo>
                <a:lnTo>
                  <a:pt x="137159" y="914664"/>
                </a:lnTo>
                <a:lnTo>
                  <a:pt x="178911" y="928286"/>
                </a:lnTo>
                <a:lnTo>
                  <a:pt x="223520" y="938601"/>
                </a:lnTo>
                <a:lnTo>
                  <a:pt x="270033" y="945136"/>
                </a:lnTo>
                <a:lnTo>
                  <a:pt x="317500" y="947419"/>
                </a:lnTo>
                <a:lnTo>
                  <a:pt x="556260" y="947419"/>
                </a:lnTo>
                <a:lnTo>
                  <a:pt x="795019" y="947419"/>
                </a:lnTo>
                <a:lnTo>
                  <a:pt x="1120140" y="947419"/>
                </a:lnTo>
                <a:lnTo>
                  <a:pt x="1869440" y="1939289"/>
                </a:lnTo>
                <a:lnTo>
                  <a:pt x="1597659" y="947419"/>
                </a:lnTo>
                <a:lnTo>
                  <a:pt x="1645161" y="945136"/>
                </a:lnTo>
                <a:lnTo>
                  <a:pt x="1691772" y="938601"/>
                </a:lnTo>
                <a:lnTo>
                  <a:pt x="1736523" y="928286"/>
                </a:lnTo>
                <a:lnTo>
                  <a:pt x="1778447" y="914664"/>
                </a:lnTo>
                <a:lnTo>
                  <a:pt x="1816576" y="898207"/>
                </a:lnTo>
                <a:lnTo>
                  <a:pt x="1849942" y="879388"/>
                </a:lnTo>
                <a:lnTo>
                  <a:pt x="1888946" y="847764"/>
                </a:lnTo>
                <a:lnTo>
                  <a:pt x="1911790" y="813483"/>
                </a:lnTo>
                <a:lnTo>
                  <a:pt x="1916430" y="789939"/>
                </a:lnTo>
                <a:lnTo>
                  <a:pt x="1916430" y="671830"/>
                </a:lnTo>
                <a:lnTo>
                  <a:pt x="1916430" y="553719"/>
                </a:lnTo>
                <a:lnTo>
                  <a:pt x="1916430" y="393700"/>
                </a:lnTo>
                <a:lnTo>
                  <a:pt x="1916430" y="275589"/>
                </a:lnTo>
                <a:lnTo>
                  <a:pt x="1916430" y="157480"/>
                </a:lnTo>
                <a:lnTo>
                  <a:pt x="1915250" y="145678"/>
                </a:lnTo>
                <a:lnTo>
                  <a:pt x="1898517" y="110865"/>
                </a:lnTo>
                <a:lnTo>
                  <a:pt x="1864537" y="78178"/>
                </a:lnTo>
                <a:lnTo>
                  <a:pt x="1816576" y="49212"/>
                </a:lnTo>
                <a:lnTo>
                  <a:pt x="1778447" y="32755"/>
                </a:lnTo>
                <a:lnTo>
                  <a:pt x="1736523" y="19133"/>
                </a:lnTo>
                <a:lnTo>
                  <a:pt x="1691772" y="8818"/>
                </a:lnTo>
                <a:lnTo>
                  <a:pt x="1645161" y="2283"/>
                </a:lnTo>
                <a:lnTo>
                  <a:pt x="1597659" y="0"/>
                </a:lnTo>
                <a:lnTo>
                  <a:pt x="1358900" y="0"/>
                </a:lnTo>
                <a:lnTo>
                  <a:pt x="1120140" y="0"/>
                </a:lnTo>
                <a:lnTo>
                  <a:pt x="795019" y="0"/>
                </a:lnTo>
                <a:lnTo>
                  <a:pt x="556260" y="0"/>
                </a:lnTo>
                <a:lnTo>
                  <a:pt x="317500" y="0"/>
                </a:lnTo>
                <a:close/>
              </a:path>
            </a:pathLst>
          </a:custGeom>
          <a:ln w="6469">
            <a:solidFill>
              <a:srgbClr val="F4F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296" name="object 650"/>
          <p:cNvSpPr txBox="1"/>
          <p:nvPr/>
        </p:nvSpPr>
        <p:spPr>
          <a:xfrm>
            <a:off x="306070" y="1198919"/>
            <a:ext cx="6332855" cy="350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 dirty="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5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 dirty="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si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z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y.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4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3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206625" marR="2828925" algn="ctr">
              <a:lnSpc>
                <a:spcPct val="100000"/>
              </a:lnSpc>
            </a:pPr>
            <a:r>
              <a:rPr sz="20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000" b="1" spc="-3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t </a:t>
            </a:r>
            <a:r>
              <a:rPr sz="2000" b="1" spc="-35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sz="20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000" b="1" spc="-20" dirty="0">
                <a:solidFill>
                  <a:srgbClr val="F6FFE6"/>
                </a:solidFill>
                <a:latin typeface="Corbel"/>
                <a:cs typeface="Corbel"/>
              </a:rPr>
              <a:t>an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049297" name="object 651"/>
          <p:cNvSpPr txBox="1"/>
          <p:nvPr/>
        </p:nvSpPr>
        <p:spPr>
          <a:xfrm>
            <a:off x="3427729" y="5077524"/>
            <a:ext cx="25609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  <a:tab pos="1183005" algn="l"/>
                <a:tab pos="1768475" algn="l"/>
                <a:tab pos="2352040" algn="l"/>
              </a:tabLst>
            </a:pPr>
            <a:r>
              <a:rPr sz="2800" b="1" spc="-20" dirty="0">
                <a:solidFill>
                  <a:srgbClr val="F4FFDF"/>
                </a:solidFill>
                <a:latin typeface="Consolas"/>
                <a:cs typeface="Consolas"/>
              </a:rPr>
              <a:t>0	1	2	3	4</a:t>
            </a:r>
            <a:endParaRPr sz="2800">
              <a:latin typeface="Consolas"/>
              <a:cs typeface="Consolas"/>
            </a:endParaRPr>
          </a:p>
        </p:txBody>
      </p:sp>
      <p:sp>
        <p:nvSpPr>
          <p:cNvPr id="1049298" name="object 652"/>
          <p:cNvSpPr txBox="1"/>
          <p:nvPr/>
        </p:nvSpPr>
        <p:spPr>
          <a:xfrm>
            <a:off x="758190" y="5188937"/>
            <a:ext cx="150431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Ar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F6FFE6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5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6FFE6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6FFE6"/>
                </a:solidFill>
                <a:latin typeface="Corbel"/>
                <a:cs typeface="Corbel"/>
              </a:rPr>
              <a:t>ts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299" name="object 653"/>
          <p:cNvSpPr txBox="1"/>
          <p:nvPr/>
        </p:nvSpPr>
        <p:spPr>
          <a:xfrm>
            <a:off x="7222490" y="5036537"/>
            <a:ext cx="117983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 marR="5080" indent="-46990">
              <a:lnSpc>
                <a:spcPct val="100000"/>
              </a:lnSpc>
            </a:pP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l</a:t>
            </a:r>
            <a:r>
              <a:rPr sz="2400" b="1" spc="-35" dirty="0">
                <a:solidFill>
                  <a:srgbClr val="F6FFE6"/>
                </a:solidFill>
                <a:latin typeface="Corbel"/>
                <a:cs typeface="Corbel"/>
              </a:rPr>
              <a:t>e</a:t>
            </a:r>
            <a:r>
              <a:rPr sz="2400" b="1" spc="5" dirty="0">
                <a:solidFill>
                  <a:srgbClr val="F6FFE6"/>
                </a:solidFill>
                <a:latin typeface="Corbel"/>
                <a:cs typeface="Corbel"/>
              </a:rPr>
              <a:t>m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en</a:t>
            </a:r>
            <a:r>
              <a:rPr sz="2400" b="1" dirty="0">
                <a:solidFill>
                  <a:srgbClr val="F6FFE6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F6FFE6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F6FFE6"/>
                </a:solidFill>
                <a:latin typeface="Corbel"/>
                <a:cs typeface="Corbel"/>
              </a:rPr>
              <a:t>nde</a:t>
            </a:r>
            <a:r>
              <a:rPr sz="2800" b="1" dirty="0">
                <a:solidFill>
                  <a:srgbClr val="F6FFE6"/>
                </a:solidFill>
                <a:latin typeface="Corbel"/>
                <a:cs typeface="Corbel"/>
              </a:rPr>
              <a:t>x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9300" name="object 654"/>
          <p:cNvSpPr txBox="1"/>
          <p:nvPr/>
        </p:nvSpPr>
        <p:spPr>
          <a:xfrm>
            <a:off x="3340099" y="4237395"/>
            <a:ext cx="8197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6FFE6"/>
                </a:solidFill>
                <a:latin typeface="Corbel"/>
                <a:cs typeface="Corbel"/>
              </a:rPr>
              <a:t>rr</a:t>
            </a:r>
            <a:r>
              <a:rPr sz="2400" b="1" spc="-20" dirty="0">
                <a:solidFill>
                  <a:srgbClr val="F6FFE6"/>
                </a:solidFill>
                <a:latin typeface="Corbel"/>
                <a:cs typeface="Corbel"/>
              </a:rPr>
              <a:t>ay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9301" name="object 655"/>
          <p:cNvSpPr/>
          <p:nvPr/>
        </p:nvSpPr>
        <p:spPr>
          <a:xfrm>
            <a:off x="3276600" y="5486400"/>
            <a:ext cx="572770" cy="496570"/>
          </a:xfrm>
          <a:custGeom>
            <a:avLst/>
            <a:gdLst/>
            <a:ahLst/>
            <a:cxnLst/>
            <a:rect l="l" t="t" r="r" b="b"/>
            <a:pathLst>
              <a:path w="572770" h="496570">
                <a:moveTo>
                  <a:pt x="0" y="0"/>
                </a:moveTo>
                <a:lnTo>
                  <a:pt x="572770" y="0"/>
                </a:lnTo>
                <a:lnTo>
                  <a:pt x="572770" y="496569"/>
                </a:lnTo>
                <a:lnTo>
                  <a:pt x="0" y="49656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2" name="object 656"/>
          <p:cNvSpPr/>
          <p:nvPr/>
        </p:nvSpPr>
        <p:spPr>
          <a:xfrm>
            <a:off x="3849370" y="5486400"/>
            <a:ext cx="572770" cy="496570"/>
          </a:xfrm>
          <a:custGeom>
            <a:avLst/>
            <a:gdLst/>
            <a:ahLst/>
            <a:cxnLst/>
            <a:rect l="l" t="t" r="r" b="b"/>
            <a:pathLst>
              <a:path w="572770" h="496570">
                <a:moveTo>
                  <a:pt x="0" y="0"/>
                </a:moveTo>
                <a:lnTo>
                  <a:pt x="572769" y="0"/>
                </a:lnTo>
                <a:lnTo>
                  <a:pt x="572769" y="496569"/>
                </a:lnTo>
                <a:lnTo>
                  <a:pt x="0" y="49656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3" name="object 657"/>
          <p:cNvSpPr/>
          <p:nvPr/>
        </p:nvSpPr>
        <p:spPr>
          <a:xfrm>
            <a:off x="4422140" y="5486400"/>
            <a:ext cx="575310" cy="496570"/>
          </a:xfrm>
          <a:custGeom>
            <a:avLst/>
            <a:gdLst/>
            <a:ahLst/>
            <a:cxnLst/>
            <a:rect l="l" t="t" r="r" b="b"/>
            <a:pathLst>
              <a:path w="575310" h="496570">
                <a:moveTo>
                  <a:pt x="0" y="0"/>
                </a:moveTo>
                <a:lnTo>
                  <a:pt x="575310" y="0"/>
                </a:lnTo>
                <a:lnTo>
                  <a:pt x="575310" y="496569"/>
                </a:lnTo>
                <a:lnTo>
                  <a:pt x="0" y="49656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4" name="object 658"/>
          <p:cNvSpPr/>
          <p:nvPr/>
        </p:nvSpPr>
        <p:spPr>
          <a:xfrm>
            <a:off x="4997450" y="5486400"/>
            <a:ext cx="572770" cy="496570"/>
          </a:xfrm>
          <a:custGeom>
            <a:avLst/>
            <a:gdLst/>
            <a:ahLst/>
            <a:cxnLst/>
            <a:rect l="l" t="t" r="r" b="b"/>
            <a:pathLst>
              <a:path w="572770" h="496570">
                <a:moveTo>
                  <a:pt x="0" y="0"/>
                </a:moveTo>
                <a:lnTo>
                  <a:pt x="572770" y="0"/>
                </a:lnTo>
                <a:lnTo>
                  <a:pt x="572770" y="496569"/>
                </a:lnTo>
                <a:lnTo>
                  <a:pt x="0" y="49656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5" name="object 659"/>
          <p:cNvSpPr/>
          <p:nvPr/>
        </p:nvSpPr>
        <p:spPr>
          <a:xfrm>
            <a:off x="5570220" y="5486400"/>
            <a:ext cx="574040" cy="496570"/>
          </a:xfrm>
          <a:custGeom>
            <a:avLst/>
            <a:gdLst/>
            <a:ahLst/>
            <a:cxnLst/>
            <a:rect l="l" t="t" r="r" b="b"/>
            <a:pathLst>
              <a:path w="574039" h="496570">
                <a:moveTo>
                  <a:pt x="0" y="0"/>
                </a:moveTo>
                <a:lnTo>
                  <a:pt x="574039" y="0"/>
                </a:lnTo>
                <a:lnTo>
                  <a:pt x="574039" y="496569"/>
                </a:lnTo>
                <a:lnTo>
                  <a:pt x="0" y="49656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6" name="object 660"/>
          <p:cNvSpPr txBox="1"/>
          <p:nvPr/>
        </p:nvSpPr>
        <p:spPr>
          <a:xfrm>
            <a:off x="3453129" y="5589334"/>
            <a:ext cx="2514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835" algn="l"/>
                <a:tab pos="1158875" algn="l"/>
                <a:tab pos="1732914" algn="l"/>
                <a:tab pos="2305685" algn="l"/>
              </a:tabLst>
            </a:pPr>
            <a:r>
              <a:rPr sz="2800" b="1" spc="-20" dirty="0">
                <a:solidFill>
                  <a:schemeClr val="bg1"/>
                </a:solidFill>
                <a:latin typeface="Consolas"/>
                <a:cs typeface="Consolas"/>
              </a:rPr>
              <a:t>…	…	…	…	…</a:t>
            </a:r>
            <a:endParaRPr sz="28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307" name="object 661"/>
          <p:cNvSpPr/>
          <p:nvPr/>
        </p:nvSpPr>
        <p:spPr>
          <a:xfrm>
            <a:off x="3849370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8" name="object 662"/>
          <p:cNvSpPr/>
          <p:nvPr/>
        </p:nvSpPr>
        <p:spPr>
          <a:xfrm>
            <a:off x="4422140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09" name="object 663"/>
          <p:cNvSpPr/>
          <p:nvPr/>
        </p:nvSpPr>
        <p:spPr>
          <a:xfrm>
            <a:off x="4997450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0" name="object 664"/>
          <p:cNvSpPr/>
          <p:nvPr/>
        </p:nvSpPr>
        <p:spPr>
          <a:xfrm>
            <a:off x="5570220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1" name="object 665"/>
          <p:cNvSpPr/>
          <p:nvPr/>
        </p:nvSpPr>
        <p:spPr>
          <a:xfrm>
            <a:off x="3276600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2" name="object 666"/>
          <p:cNvSpPr/>
          <p:nvPr/>
        </p:nvSpPr>
        <p:spPr>
          <a:xfrm>
            <a:off x="6144259" y="548640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3" name="object 667"/>
          <p:cNvSpPr/>
          <p:nvPr/>
        </p:nvSpPr>
        <p:spPr>
          <a:xfrm>
            <a:off x="3276600" y="5486400"/>
            <a:ext cx="2867660" cy="0"/>
          </a:xfrm>
          <a:custGeom>
            <a:avLst/>
            <a:gdLst/>
            <a:ahLst/>
            <a:cxnLst/>
            <a:rect l="l" t="t" r="r" b="b"/>
            <a:pathLst>
              <a:path w="2867660">
                <a:moveTo>
                  <a:pt x="0" y="0"/>
                </a:moveTo>
                <a:lnTo>
                  <a:pt x="286766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4" name="object 668"/>
          <p:cNvSpPr/>
          <p:nvPr/>
        </p:nvSpPr>
        <p:spPr>
          <a:xfrm>
            <a:off x="3276600" y="5982970"/>
            <a:ext cx="2867660" cy="0"/>
          </a:xfrm>
          <a:custGeom>
            <a:avLst/>
            <a:gdLst/>
            <a:ahLst/>
            <a:cxnLst/>
            <a:rect l="l" t="t" r="r" b="b"/>
            <a:pathLst>
              <a:path w="2867660">
                <a:moveTo>
                  <a:pt x="0" y="0"/>
                </a:moveTo>
                <a:lnTo>
                  <a:pt x="2867660" y="0"/>
                </a:lnTo>
              </a:path>
            </a:pathLst>
          </a:custGeom>
          <a:ln w="28393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5" name="object 669"/>
          <p:cNvSpPr/>
          <p:nvPr/>
        </p:nvSpPr>
        <p:spPr>
          <a:xfrm>
            <a:off x="6924040" y="914400"/>
            <a:ext cx="19939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16" name="Slide Number Placeholder 66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6" name="object 2"/>
          <p:cNvSpPr txBox="1"/>
          <p:nvPr/>
        </p:nvSpPr>
        <p:spPr>
          <a:xfrm>
            <a:off x="594359" y="4419820"/>
            <a:ext cx="246888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&lt;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T&gt;</a:t>
            </a:r>
            <a:endParaRPr sz="5000">
              <a:latin typeface="Corbel"/>
              <a:cs typeface="Corbel"/>
            </a:endParaRPr>
          </a:p>
          <a:p>
            <a:pPr marL="635" algn="ctr">
              <a:lnSpc>
                <a:spcPct val="100000"/>
              </a:lnSpc>
              <a:spcBef>
                <a:spcPts val="68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607" name="object 3"/>
          <p:cNvSpPr txBox="1"/>
          <p:nvPr/>
        </p:nvSpPr>
        <p:spPr>
          <a:xfrm>
            <a:off x="8896350" y="6604251"/>
            <a:ext cx="1708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4</a:t>
            </a:r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9608" name="object 4"/>
          <p:cNvSpPr/>
          <p:nvPr/>
        </p:nvSpPr>
        <p:spPr>
          <a:xfrm>
            <a:off x="3309620" y="1390650"/>
            <a:ext cx="4987289" cy="4960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09" name="object 5"/>
          <p:cNvSpPr/>
          <p:nvPr/>
        </p:nvSpPr>
        <p:spPr>
          <a:xfrm>
            <a:off x="694690" y="1195069"/>
            <a:ext cx="2444750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9610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2" name="object 2"/>
          <p:cNvSpPr txBox="1"/>
          <p:nvPr/>
        </p:nvSpPr>
        <p:spPr>
          <a:xfrm>
            <a:off x="2485389" y="2819620"/>
            <a:ext cx="417322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opy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g</a:t>
            </a:r>
            <a:r>
              <a:rPr sz="5000" b="1" spc="-22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spc="-35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ys</a:t>
            </a:r>
            <a:endParaRPr sz="5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F9F6C7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e</a:t>
            </a:r>
            <a:r>
              <a:rPr sz="2800" b="1" spc="-12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Arr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y</a:t>
            </a:r>
            <a:r>
              <a:rPr sz="2800" b="1" spc="-10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61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5" name="object 7"/>
          <p:cNvSpPr/>
          <p:nvPr/>
        </p:nvSpPr>
        <p:spPr>
          <a:xfrm>
            <a:off x="533400" y="4249420"/>
            <a:ext cx="8077200" cy="398780"/>
          </a:xfrm>
          <a:custGeom>
            <a:avLst/>
            <a:gdLst/>
            <a:ahLst/>
            <a:cxnLst/>
            <a:rect l="l" t="t" r="r" b="b"/>
            <a:pathLst>
              <a:path w="8077200" h="398779">
                <a:moveTo>
                  <a:pt x="0" y="0"/>
                </a:moveTo>
                <a:lnTo>
                  <a:pt x="8077200" y="0"/>
                </a:lnTo>
                <a:lnTo>
                  <a:pt x="8077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961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5188585">
              <a:lnSpc>
                <a:spcPct val="100000"/>
              </a:lnSpc>
            </a:pPr>
            <a:r>
              <a:rPr dirty="0"/>
              <a:t>C</a:t>
            </a:r>
            <a:r>
              <a:rPr spc="-30" dirty="0"/>
              <a:t>o</a:t>
            </a:r>
            <a:r>
              <a:rPr spc="-35" dirty="0"/>
              <a:t>p</a:t>
            </a:r>
            <a:r>
              <a:rPr spc="-20" dirty="0"/>
              <a:t>y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</a:t>
            </a:r>
            <a:r>
              <a:rPr spc="-25" dirty="0"/>
              <a:t>ys</a:t>
            </a:r>
          </a:p>
        </p:txBody>
      </p:sp>
      <p:sp>
        <p:nvSpPr>
          <p:cNvPr id="1049617" name="object 3"/>
          <p:cNvSpPr txBox="1"/>
          <p:nvPr/>
        </p:nvSpPr>
        <p:spPr>
          <a:xfrm>
            <a:off x="306070" y="1198919"/>
            <a:ext cx="8354059" cy="3020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endParaRPr sz="3200" dirty="0">
              <a:latin typeface="Corbel"/>
              <a:cs typeface="Corbel"/>
            </a:endParaRPr>
          </a:p>
          <a:p>
            <a:pPr marL="642620" marR="95885" lvl="1" indent="-273050">
              <a:lnSpc>
                <a:spcPct val="101699"/>
              </a:lnSpc>
              <a:spcBef>
                <a:spcPts val="121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w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30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ar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000" dirty="0">
              <a:latin typeface="Corbel"/>
              <a:cs typeface="Corbel"/>
            </a:endParaRPr>
          </a:p>
          <a:p>
            <a:pPr marL="934719" marR="546735" lvl="2" indent="-273050">
              <a:lnSpc>
                <a:spcPct val="101800"/>
              </a:lnSpc>
              <a:spcBef>
                <a:spcPts val="1210"/>
              </a:spcBef>
              <a:buClr>
                <a:srgbClr val="FFAC9E"/>
              </a:buClr>
              <a:buFont typeface="Wingdings 2"/>
              <a:buChar char=""/>
              <a:tabLst>
                <a:tab pos="934719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angi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il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9618" name="object 4"/>
          <p:cNvSpPr txBox="1"/>
          <p:nvPr/>
        </p:nvSpPr>
        <p:spPr>
          <a:xfrm>
            <a:off x="662940" y="4290650"/>
            <a:ext cx="767334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]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yA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y=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y</a:t>
            </a:r>
            <a:r>
              <a:rPr sz="2000" b="1" spc="-1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285750" indent="-273050">
              <a:lnSpc>
                <a:spcPct val="100000"/>
              </a:lnSpc>
              <a:spcBef>
                <a:spcPts val="840"/>
              </a:spcBef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oid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usin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Ar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.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op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y</a:t>
            </a:r>
            <a:r>
              <a:rPr sz="3000" b="1" spc="-30" dirty="0">
                <a:solidFill>
                  <a:srgbClr val="D9ECF1"/>
                </a:solidFill>
                <a:latin typeface="Consolas"/>
                <a:cs typeface="Consolas"/>
              </a:rPr>
              <a:t>(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endParaRPr sz="3000" dirty="0">
              <a:latin typeface="Consolas"/>
              <a:cs typeface="Consolas"/>
            </a:endParaRPr>
          </a:p>
        </p:txBody>
      </p:sp>
      <p:sp>
        <p:nvSpPr>
          <p:cNvPr id="1049619" name="object 5"/>
          <p:cNvSpPr txBox="1"/>
          <p:nvPr/>
        </p:nvSpPr>
        <p:spPr>
          <a:xfrm>
            <a:off x="955039" y="5621053"/>
            <a:ext cx="7368540" cy="845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101800"/>
              </a:lnSpc>
              <a:buClr>
                <a:srgbClr val="FFAC9E"/>
              </a:buClr>
              <a:buFont typeface="Wingdings 2"/>
              <a:buChar char=""/>
              <a:tabLst>
                <a:tab pos="285750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opied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620" name="object 6"/>
          <p:cNvSpPr txBox="1"/>
          <p:nvPr/>
        </p:nvSpPr>
        <p:spPr>
          <a:xfrm>
            <a:off x="533400" y="5162550"/>
            <a:ext cx="8077200" cy="307777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.Copy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sourceArray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copyArray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049621" name="object 8"/>
          <p:cNvSpPr/>
          <p:nvPr/>
        </p:nvSpPr>
        <p:spPr>
          <a:xfrm>
            <a:off x="533400" y="4249420"/>
            <a:ext cx="8077200" cy="398780"/>
          </a:xfrm>
          <a:custGeom>
            <a:avLst/>
            <a:gdLst/>
            <a:ahLst/>
            <a:cxnLst/>
            <a:rect l="l" t="t" r="r" b="b"/>
            <a:pathLst>
              <a:path w="8077200" h="398779">
                <a:moveTo>
                  <a:pt x="0" y="0"/>
                </a:moveTo>
                <a:lnTo>
                  <a:pt x="8077200" y="0"/>
                </a:lnTo>
                <a:lnTo>
                  <a:pt x="8077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22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6390005">
              <a:lnSpc>
                <a:spcPct val="100000"/>
              </a:lnSpc>
            </a:pPr>
            <a:r>
              <a:rPr spc="-10" dirty="0"/>
              <a:t>S</a:t>
            </a:r>
            <a:r>
              <a:rPr spc="-35" dirty="0"/>
              <a:t>u</a:t>
            </a:r>
            <a:r>
              <a:rPr dirty="0"/>
              <a:t>mm</a:t>
            </a:r>
            <a:r>
              <a:rPr spc="-30" dirty="0"/>
              <a:t>ar</a:t>
            </a:r>
            <a:r>
              <a:rPr spc="-25" dirty="0"/>
              <a:t>y</a:t>
            </a:r>
          </a:p>
        </p:txBody>
      </p:sp>
      <p:sp>
        <p:nvSpPr>
          <p:cNvPr id="1049625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149225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-5" dirty="0"/>
              <a:t>A</a:t>
            </a:r>
            <a:r>
              <a:rPr sz="3200" spc="-15" dirty="0"/>
              <a:t>r</a:t>
            </a:r>
            <a:r>
              <a:rPr sz="3200" spc="-25" dirty="0"/>
              <a:t>r</a:t>
            </a:r>
            <a:r>
              <a:rPr sz="3200" spc="-20" dirty="0"/>
              <a:t>a</a:t>
            </a:r>
            <a:r>
              <a:rPr sz="3200" spc="-25" dirty="0"/>
              <a:t>y</a:t>
            </a:r>
            <a:r>
              <a:rPr sz="3200" spc="-15" dirty="0"/>
              <a:t>s</a:t>
            </a:r>
            <a:r>
              <a:rPr sz="3200" spc="5" dirty="0"/>
              <a:t> </a:t>
            </a:r>
            <a:r>
              <a:rPr sz="3200" spc="-30" dirty="0"/>
              <a:t>a</a:t>
            </a:r>
            <a:r>
              <a:rPr sz="3200" spc="-15" dirty="0"/>
              <a:t>r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-20" dirty="0"/>
              <a:t>a</a:t>
            </a:r>
            <a:r>
              <a:rPr sz="3200" dirty="0"/>
              <a:t> </a:t>
            </a:r>
            <a:r>
              <a:rPr sz="3200" spc="-15" dirty="0"/>
              <a:t>fi</a:t>
            </a:r>
            <a:r>
              <a:rPr sz="3200" dirty="0"/>
              <a:t>x</a:t>
            </a:r>
            <a:r>
              <a:rPr sz="3200" spc="-10" dirty="0"/>
              <a:t>e</a:t>
            </a:r>
            <a:r>
              <a:rPr sz="3200" spc="-30" dirty="0"/>
              <a:t>d</a:t>
            </a:r>
            <a:r>
              <a:rPr sz="3200" spc="-15" dirty="0"/>
              <a:t>-</a:t>
            </a:r>
            <a:r>
              <a:rPr sz="3200" spc="-10" dirty="0"/>
              <a:t>le</a:t>
            </a:r>
            <a:r>
              <a:rPr sz="3200" spc="-20" dirty="0"/>
              <a:t>ng</a:t>
            </a:r>
            <a:r>
              <a:rPr sz="3200" spc="-5" dirty="0"/>
              <a:t>t</a:t>
            </a:r>
            <a:r>
              <a:rPr sz="3200" spc="-20" dirty="0"/>
              <a:t>h</a:t>
            </a:r>
            <a:r>
              <a:rPr sz="3200" spc="-5" dirty="0"/>
              <a:t> </a:t>
            </a:r>
            <a:r>
              <a:rPr sz="3200" spc="-25" dirty="0"/>
              <a:t>s</a:t>
            </a:r>
            <a:r>
              <a:rPr sz="3200" spc="-10" dirty="0"/>
              <a:t>e</a:t>
            </a:r>
            <a:r>
              <a:rPr sz="3200" spc="-20" dirty="0"/>
              <a:t>q</a:t>
            </a:r>
            <a:r>
              <a:rPr sz="3200" spc="-5" dirty="0"/>
              <a:t>u</a:t>
            </a:r>
            <a:r>
              <a:rPr sz="3200" spc="-20" dirty="0"/>
              <a:t>e</a:t>
            </a:r>
            <a:r>
              <a:rPr sz="3200" spc="-30" dirty="0"/>
              <a:t>n</a:t>
            </a:r>
            <a:r>
              <a:rPr sz="3200" spc="-10" dirty="0"/>
              <a:t>ce</a:t>
            </a:r>
            <a:r>
              <a:rPr sz="3200" spc="-15" dirty="0"/>
              <a:t>s</a:t>
            </a:r>
            <a:r>
              <a:rPr sz="3200" spc="-10" dirty="0"/>
              <a:t> </a:t>
            </a:r>
            <a:r>
              <a:rPr sz="3200" spc="-15" dirty="0"/>
              <a:t>o</a:t>
            </a:r>
            <a:r>
              <a:rPr sz="3200" dirty="0"/>
              <a:t>f </a:t>
            </a:r>
            <a:r>
              <a:rPr sz="3200" spc="-10" dirty="0"/>
              <a:t>el</a:t>
            </a:r>
            <a:r>
              <a:rPr sz="3200" spc="-20" dirty="0"/>
              <a:t>e</a:t>
            </a:r>
            <a:r>
              <a:rPr sz="3200" spc="10" dirty="0"/>
              <a:t>m</a:t>
            </a:r>
            <a:r>
              <a:rPr sz="3200" spc="-20" dirty="0"/>
              <a:t>en</a:t>
            </a:r>
            <a:r>
              <a:rPr sz="3200" spc="-5" dirty="0"/>
              <a:t>t</a:t>
            </a:r>
            <a:r>
              <a:rPr sz="3200" spc="-15" dirty="0"/>
              <a:t>s</a:t>
            </a:r>
            <a:r>
              <a:rPr sz="3200" dirty="0"/>
              <a:t> </a:t>
            </a:r>
            <a:r>
              <a:rPr sz="3200" spc="-25" dirty="0"/>
              <a:t>o</a:t>
            </a:r>
            <a:r>
              <a:rPr sz="3200" spc="-15" dirty="0"/>
              <a:t>f</a:t>
            </a:r>
            <a:r>
              <a:rPr sz="3200" spc="10" dirty="0"/>
              <a:t> </a:t>
            </a:r>
            <a:r>
              <a:rPr sz="3200" spc="-5" dirty="0"/>
              <a:t>t</a:t>
            </a:r>
            <a:r>
              <a:rPr sz="3200" spc="-25" dirty="0"/>
              <a:t>h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-15" dirty="0"/>
              <a:t>s</a:t>
            </a:r>
            <a:r>
              <a:rPr sz="3200" spc="-30" dirty="0"/>
              <a:t>a</a:t>
            </a:r>
            <a:r>
              <a:rPr sz="3200" spc="10" dirty="0"/>
              <a:t>m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5" dirty="0"/>
              <a:t>t</a:t>
            </a:r>
            <a:r>
              <a:rPr sz="3200" spc="-25" dirty="0"/>
              <a:t>y</a:t>
            </a:r>
            <a:r>
              <a:rPr sz="3200" spc="-20" dirty="0"/>
              <a:t>pe</a:t>
            </a:r>
            <a:endParaRPr sz="3200"/>
          </a:p>
          <a:p>
            <a:pPr marL="294640" indent="-281940">
              <a:lnSpc>
                <a:spcPct val="100000"/>
              </a:lnSpc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-5" dirty="0"/>
              <a:t>A</a:t>
            </a:r>
            <a:r>
              <a:rPr sz="3200" spc="-15" dirty="0"/>
              <a:t>r</a:t>
            </a:r>
            <a:r>
              <a:rPr sz="3200" spc="-25" dirty="0"/>
              <a:t>r</a:t>
            </a:r>
            <a:r>
              <a:rPr sz="3200" spc="-20" dirty="0"/>
              <a:t>ay</a:t>
            </a:r>
            <a:r>
              <a:rPr sz="3200" spc="-5" dirty="0"/>
              <a:t> </a:t>
            </a:r>
            <a:r>
              <a:rPr sz="3200" spc="-10" dirty="0"/>
              <a:t>el</a:t>
            </a:r>
            <a:r>
              <a:rPr sz="3200" spc="-20" dirty="0"/>
              <a:t>e</a:t>
            </a:r>
            <a:r>
              <a:rPr sz="3200" spc="10" dirty="0"/>
              <a:t>m</a:t>
            </a:r>
            <a:r>
              <a:rPr sz="3200" spc="-20" dirty="0"/>
              <a:t>en</a:t>
            </a:r>
            <a:r>
              <a:rPr sz="3200" spc="-5" dirty="0"/>
              <a:t>t</a:t>
            </a:r>
            <a:r>
              <a:rPr sz="3200" spc="-15" dirty="0"/>
              <a:t>s</a:t>
            </a:r>
            <a:r>
              <a:rPr sz="3200" dirty="0"/>
              <a:t> </a:t>
            </a:r>
            <a:r>
              <a:rPr sz="3200" spc="-30" dirty="0"/>
              <a:t>a</a:t>
            </a:r>
            <a:r>
              <a:rPr sz="3200" spc="-15" dirty="0"/>
              <a:t>r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-30" dirty="0"/>
              <a:t>a</a:t>
            </a:r>
            <a:r>
              <a:rPr sz="3200" spc="-10" dirty="0"/>
              <a:t>cc</a:t>
            </a:r>
            <a:r>
              <a:rPr sz="3200" spc="-20" dirty="0"/>
              <a:t>e</a:t>
            </a:r>
            <a:r>
              <a:rPr sz="3200" spc="-15" dirty="0"/>
              <a:t>s</a:t>
            </a:r>
            <a:r>
              <a:rPr sz="3200" spc="-25" dirty="0"/>
              <a:t>s</a:t>
            </a:r>
            <a:r>
              <a:rPr sz="3200" spc="-10" dirty="0"/>
              <a:t>i</a:t>
            </a:r>
            <a:r>
              <a:rPr sz="3200" spc="-5" dirty="0"/>
              <a:t>b</a:t>
            </a:r>
            <a:r>
              <a:rPr sz="3200" dirty="0"/>
              <a:t>l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5" dirty="0"/>
              <a:t>b</a:t>
            </a:r>
            <a:r>
              <a:rPr sz="3200" spc="-20" dirty="0"/>
              <a:t>y</a:t>
            </a:r>
            <a:r>
              <a:rPr sz="3200" spc="-5" dirty="0"/>
              <a:t> </a:t>
            </a:r>
            <a:r>
              <a:rPr sz="3200" spc="-10" dirty="0"/>
              <a:t>i</a:t>
            </a:r>
            <a:r>
              <a:rPr sz="3200" spc="-30" dirty="0"/>
              <a:t>n</a:t>
            </a:r>
            <a:r>
              <a:rPr sz="3200" spc="-20" dirty="0"/>
              <a:t>de</a:t>
            </a:r>
            <a:r>
              <a:rPr sz="3200" dirty="0"/>
              <a:t>x</a:t>
            </a:r>
            <a:endParaRPr sz="3200"/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odi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4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-5" dirty="0"/>
              <a:t>It</a:t>
            </a:r>
            <a:r>
              <a:rPr sz="3200" spc="-10" dirty="0"/>
              <a:t>e</a:t>
            </a:r>
            <a:r>
              <a:rPr sz="3200" spc="-25" dirty="0"/>
              <a:t>r</a:t>
            </a:r>
            <a:r>
              <a:rPr sz="3200" spc="-30" dirty="0"/>
              <a:t>a</a:t>
            </a:r>
            <a:r>
              <a:rPr sz="3200" spc="5" dirty="0"/>
              <a:t>t</a:t>
            </a:r>
            <a:r>
              <a:rPr sz="3200" spc="-15" dirty="0"/>
              <a:t>io</a:t>
            </a:r>
            <a:r>
              <a:rPr sz="3200" spc="-20" dirty="0"/>
              <a:t>n</a:t>
            </a:r>
            <a:r>
              <a:rPr sz="3200" spc="-10" dirty="0"/>
              <a:t> </a:t>
            </a:r>
            <a:r>
              <a:rPr sz="3200" spc="-15" dirty="0"/>
              <a:t>o</a:t>
            </a:r>
            <a:r>
              <a:rPr sz="3200" spc="-25" dirty="0"/>
              <a:t>v</a:t>
            </a:r>
            <a:r>
              <a:rPr sz="3200" spc="-20" dirty="0"/>
              <a:t>e</a:t>
            </a:r>
            <a:r>
              <a:rPr sz="3200" spc="-15" dirty="0"/>
              <a:t>r</a:t>
            </a:r>
            <a:r>
              <a:rPr sz="3200" dirty="0"/>
              <a:t> </a:t>
            </a:r>
            <a:r>
              <a:rPr sz="3200" spc="-30" dirty="0"/>
              <a:t>a</a:t>
            </a:r>
            <a:r>
              <a:rPr sz="3200" spc="-15" dirty="0"/>
              <a:t>r</a:t>
            </a:r>
            <a:r>
              <a:rPr sz="3200" spc="-25" dirty="0"/>
              <a:t>r</a:t>
            </a:r>
            <a:r>
              <a:rPr sz="3200" spc="-20" dirty="0"/>
              <a:t>ay</a:t>
            </a:r>
            <a:r>
              <a:rPr sz="3200" spc="-5" dirty="0"/>
              <a:t> </a:t>
            </a:r>
            <a:r>
              <a:rPr sz="3200" spc="-10" dirty="0"/>
              <a:t>ele</a:t>
            </a:r>
            <a:r>
              <a:rPr sz="3200" dirty="0"/>
              <a:t>m</a:t>
            </a:r>
            <a:r>
              <a:rPr sz="3200" spc="-10" dirty="0"/>
              <a:t>e</a:t>
            </a:r>
            <a:r>
              <a:rPr sz="3200" spc="-30" dirty="0"/>
              <a:t>n</a:t>
            </a:r>
            <a:r>
              <a:rPr sz="3200" spc="-5" dirty="0"/>
              <a:t>t</a:t>
            </a:r>
            <a:r>
              <a:rPr sz="3200" spc="-15" dirty="0"/>
              <a:t>s</a:t>
            </a:r>
            <a:r>
              <a:rPr sz="3200" dirty="0"/>
              <a:t> </a:t>
            </a:r>
            <a:r>
              <a:rPr sz="3200" spc="-10" dirty="0"/>
              <a:t>c</a:t>
            </a:r>
            <a:r>
              <a:rPr sz="3200" spc="-30" dirty="0"/>
              <a:t>a</a:t>
            </a:r>
            <a:r>
              <a:rPr sz="3200" spc="-20" dirty="0"/>
              <a:t>n</a:t>
            </a:r>
            <a:r>
              <a:rPr sz="3200" dirty="0"/>
              <a:t> </a:t>
            </a:r>
            <a:r>
              <a:rPr sz="3200" spc="-5" dirty="0"/>
              <a:t>b</a:t>
            </a:r>
            <a:r>
              <a:rPr sz="3200" spc="-20" dirty="0"/>
              <a:t>e</a:t>
            </a:r>
            <a:r>
              <a:rPr sz="3200" spc="10" dirty="0"/>
              <a:t> </a:t>
            </a:r>
            <a:r>
              <a:rPr sz="3200" spc="-30" dirty="0"/>
              <a:t>d</a:t>
            </a:r>
            <a:r>
              <a:rPr sz="3200" spc="-15" dirty="0"/>
              <a:t>o</a:t>
            </a:r>
            <a:r>
              <a:rPr sz="3200" spc="-20" dirty="0"/>
              <a:t>ne</a:t>
            </a:r>
            <a:r>
              <a:rPr sz="3200" dirty="0"/>
              <a:t> w</a:t>
            </a:r>
            <a:r>
              <a:rPr sz="3200" spc="-15" dirty="0"/>
              <a:t>i</a:t>
            </a:r>
            <a:r>
              <a:rPr sz="3200" spc="5" dirty="0"/>
              <a:t>t</a:t>
            </a:r>
            <a:r>
              <a:rPr sz="3200" spc="-20" dirty="0"/>
              <a:t>h</a:t>
            </a:r>
            <a:endParaRPr sz="3200"/>
          </a:p>
          <a:p>
            <a:pPr marL="294005">
              <a:lnSpc>
                <a:spcPct val="100000"/>
              </a:lnSpc>
              <a:spcBef>
                <a:spcPts val="80"/>
              </a:spcBef>
            </a:pP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spc="-20" dirty="0"/>
              <a:t>a</a:t>
            </a:r>
            <a:r>
              <a:rPr sz="3200" spc="-30" dirty="0"/>
              <a:t>n</a:t>
            </a:r>
            <a:r>
              <a:rPr sz="3200" spc="-20" dirty="0"/>
              <a:t>d</a:t>
            </a:r>
            <a:r>
              <a:rPr sz="3200" spc="5" dirty="0"/>
              <a:t> </a:t>
            </a: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spc="-10" dirty="0">
                <a:solidFill>
                  <a:srgbClr val="D9ECF1"/>
                </a:solidFill>
                <a:latin typeface="Consolas"/>
                <a:cs typeface="Consolas"/>
              </a:rPr>
              <a:t>o</a:t>
            </a: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200" spc="-1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spc="-10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spc="-20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3200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spc="-10" dirty="0"/>
              <a:t>l</a:t>
            </a:r>
            <a:r>
              <a:rPr sz="3200" spc="-15" dirty="0"/>
              <a:t>oo</a:t>
            </a:r>
            <a:r>
              <a:rPr sz="3200" spc="-20" dirty="0"/>
              <a:t>ps</a:t>
            </a:r>
            <a:endParaRPr sz="3200">
              <a:latin typeface="Consolas"/>
              <a:cs typeface="Consolas"/>
            </a:endParaRPr>
          </a:p>
          <a:p>
            <a:pPr marL="294640" marR="42545" indent="-281940">
              <a:lnSpc>
                <a:spcPct val="102099"/>
              </a:lnSpc>
              <a:spcBef>
                <a:spcPts val="118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spc="5" dirty="0"/>
              <a:t>M</a:t>
            </a:r>
            <a:r>
              <a:rPr sz="3200" spc="-20" dirty="0"/>
              <a:t>a</a:t>
            </a:r>
            <a:r>
              <a:rPr sz="3200" spc="-5" dirty="0"/>
              <a:t>t</a:t>
            </a:r>
            <a:r>
              <a:rPr sz="3200" spc="-15" dirty="0"/>
              <a:t>ric</a:t>
            </a:r>
            <a:r>
              <a:rPr sz="3200" spc="-10" dirty="0"/>
              <a:t>e</a:t>
            </a:r>
            <a:r>
              <a:rPr sz="3200" spc="-15" dirty="0"/>
              <a:t>s</a:t>
            </a:r>
            <a:r>
              <a:rPr sz="3200" spc="-10" dirty="0"/>
              <a:t> </a:t>
            </a:r>
            <a:r>
              <a:rPr sz="3200" dirty="0"/>
              <a:t>(</a:t>
            </a:r>
            <a:r>
              <a:rPr sz="3200" spc="-10" dirty="0"/>
              <a:t>2</a:t>
            </a:r>
            <a:r>
              <a:rPr sz="3200" spc="-15" dirty="0"/>
              <a:t>-</a:t>
            </a:r>
            <a:r>
              <a:rPr sz="3200" spc="-20" dirty="0"/>
              <a:t>d</a:t>
            </a:r>
            <a:r>
              <a:rPr sz="3200" spc="-15" dirty="0"/>
              <a:t>i</a:t>
            </a:r>
            <a:r>
              <a:rPr sz="3200" spc="10" dirty="0"/>
              <a:t>m</a:t>
            </a:r>
            <a:r>
              <a:rPr sz="3200" spc="-20" dirty="0"/>
              <a:t>en</a:t>
            </a:r>
            <a:r>
              <a:rPr sz="3200" spc="-25" dirty="0"/>
              <a:t>s</a:t>
            </a:r>
            <a:r>
              <a:rPr sz="3200" spc="-15" dirty="0"/>
              <a:t>io</a:t>
            </a:r>
            <a:r>
              <a:rPr sz="3200" spc="-20" dirty="0"/>
              <a:t>n</a:t>
            </a:r>
            <a:r>
              <a:rPr sz="3200" spc="-30" dirty="0"/>
              <a:t>a</a:t>
            </a:r>
            <a:r>
              <a:rPr sz="3200" dirty="0"/>
              <a:t>l </a:t>
            </a:r>
            <a:r>
              <a:rPr sz="3200" spc="-30" dirty="0"/>
              <a:t>a</a:t>
            </a:r>
            <a:r>
              <a:rPr sz="3200" spc="-15" dirty="0"/>
              <a:t>r</a:t>
            </a:r>
            <a:r>
              <a:rPr sz="3200" spc="-25" dirty="0"/>
              <a:t>r</a:t>
            </a:r>
            <a:r>
              <a:rPr sz="3200" spc="-30" dirty="0"/>
              <a:t>a</a:t>
            </a:r>
            <a:r>
              <a:rPr sz="3200" spc="-15" dirty="0"/>
              <a:t>ys</a:t>
            </a:r>
            <a:r>
              <a:rPr sz="3200" spc="-10" dirty="0"/>
              <a:t>)</a:t>
            </a:r>
            <a:r>
              <a:rPr sz="3200" dirty="0"/>
              <a:t> </a:t>
            </a:r>
            <a:r>
              <a:rPr sz="3200" spc="-30" dirty="0"/>
              <a:t>a</a:t>
            </a:r>
            <a:r>
              <a:rPr sz="3200" spc="-15" dirty="0"/>
              <a:t>r</a:t>
            </a:r>
            <a:r>
              <a:rPr sz="3200" spc="-20" dirty="0"/>
              <a:t>e</a:t>
            </a:r>
            <a:r>
              <a:rPr sz="3200" dirty="0"/>
              <a:t> </a:t>
            </a:r>
            <a:r>
              <a:rPr sz="3200" spc="5" dirty="0"/>
              <a:t>v</a:t>
            </a:r>
            <a:r>
              <a:rPr sz="3200" spc="-20" dirty="0"/>
              <a:t>e</a:t>
            </a:r>
            <a:r>
              <a:rPr sz="3200" spc="-25" dirty="0"/>
              <a:t>r</a:t>
            </a:r>
            <a:r>
              <a:rPr sz="3200" spc="-20" dirty="0"/>
              <a:t>y</a:t>
            </a:r>
            <a:r>
              <a:rPr sz="3200" spc="5" dirty="0"/>
              <a:t> </a:t>
            </a:r>
            <a:r>
              <a:rPr sz="3200" spc="-15" dirty="0"/>
              <a:t>us</a:t>
            </a:r>
            <a:r>
              <a:rPr sz="3200" spc="-20" dirty="0"/>
              <a:t>e</a:t>
            </a:r>
            <a:r>
              <a:rPr sz="3200" spc="5" dirty="0"/>
              <a:t>f</a:t>
            </a:r>
            <a:r>
              <a:rPr sz="3200" spc="-15" dirty="0"/>
              <a:t>u</a:t>
            </a:r>
            <a:r>
              <a:rPr sz="3200" dirty="0"/>
              <a:t>l </a:t>
            </a:r>
            <a:r>
              <a:rPr sz="3200" spc="5" dirty="0"/>
              <a:t>f</a:t>
            </a:r>
            <a:r>
              <a:rPr sz="3200" spc="-25" dirty="0"/>
              <a:t>o</a:t>
            </a:r>
            <a:r>
              <a:rPr sz="3200" spc="-15" dirty="0"/>
              <a:t>r</a:t>
            </a:r>
            <a:r>
              <a:rPr sz="3200" dirty="0"/>
              <a:t> </a:t>
            </a:r>
            <a:r>
              <a:rPr sz="3200" spc="-20" dirty="0"/>
              <a:t>p</a:t>
            </a:r>
            <a:r>
              <a:rPr sz="3200" spc="-15" dirty="0"/>
              <a:t>r</a:t>
            </a:r>
            <a:r>
              <a:rPr sz="3200" spc="-20" dirty="0"/>
              <a:t>e</a:t>
            </a:r>
            <a:r>
              <a:rPr sz="3200" spc="-15" dirty="0"/>
              <a:t>s</a:t>
            </a:r>
            <a:r>
              <a:rPr sz="3200" spc="-20" dirty="0"/>
              <a:t>en</a:t>
            </a:r>
            <a:r>
              <a:rPr sz="3200" spc="-5" dirty="0"/>
              <a:t>t</a:t>
            </a:r>
            <a:r>
              <a:rPr sz="3200" spc="-15" dirty="0"/>
              <a:t>i</a:t>
            </a:r>
            <a:r>
              <a:rPr sz="3200" spc="-20" dirty="0"/>
              <a:t>ng</a:t>
            </a:r>
            <a:r>
              <a:rPr sz="3200" dirty="0"/>
              <a:t> </a:t>
            </a:r>
            <a:r>
              <a:rPr sz="3200" spc="5" dirty="0"/>
              <a:t>t</a:t>
            </a:r>
            <a:r>
              <a:rPr sz="3200" spc="-30" dirty="0"/>
              <a:t>a</a:t>
            </a:r>
            <a:r>
              <a:rPr sz="3200" spc="5" dirty="0"/>
              <a:t>b</a:t>
            </a:r>
            <a:r>
              <a:rPr sz="3200" spc="-15" dirty="0"/>
              <a:t>u</a:t>
            </a:r>
            <a:r>
              <a:rPr sz="3200" spc="-10" dirty="0"/>
              <a:t>l</a:t>
            </a:r>
            <a:r>
              <a:rPr sz="3200" spc="-20" dirty="0"/>
              <a:t>a</a:t>
            </a:r>
            <a:r>
              <a:rPr sz="3200" spc="-15" dirty="0"/>
              <a:t>r</a:t>
            </a:r>
            <a:r>
              <a:rPr sz="3200" spc="-10" dirty="0"/>
              <a:t> </a:t>
            </a:r>
            <a:r>
              <a:rPr sz="3200" spc="-20" dirty="0"/>
              <a:t>d</a:t>
            </a:r>
            <a:r>
              <a:rPr sz="3200" spc="-30" dirty="0"/>
              <a:t>a</a:t>
            </a:r>
            <a:r>
              <a:rPr sz="3200" spc="5" dirty="0"/>
              <a:t>t</a:t>
            </a:r>
            <a:r>
              <a:rPr sz="3200" spc="-20" dirty="0"/>
              <a:t>a</a:t>
            </a:r>
            <a:endParaRPr sz="3200"/>
          </a:p>
        </p:txBody>
      </p:sp>
      <p:sp>
        <p:nvSpPr>
          <p:cNvPr id="1049626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8" name="object 2"/>
          <p:cNvSpPr txBox="1"/>
          <p:nvPr/>
        </p:nvSpPr>
        <p:spPr>
          <a:xfrm>
            <a:off x="2018029" y="3125569"/>
            <a:ext cx="4957445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Q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u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e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spc="-40" dirty="0">
                <a:solidFill>
                  <a:srgbClr val="E7FFC7"/>
                </a:solidFill>
                <a:latin typeface="Corbel"/>
                <a:cs typeface="Corbel"/>
              </a:rPr>
              <a:t>t</a:t>
            </a:r>
            <a:r>
              <a:rPr sz="8000" b="1" spc="-10" dirty="0">
                <a:solidFill>
                  <a:srgbClr val="E7FFC7"/>
                </a:solidFill>
                <a:latin typeface="Corbel"/>
                <a:cs typeface="Corbel"/>
              </a:rPr>
              <a:t>i</a:t>
            </a:r>
            <a:r>
              <a:rPr sz="8000" b="1" spc="-55" dirty="0">
                <a:solidFill>
                  <a:srgbClr val="E7FFC7"/>
                </a:solidFill>
                <a:latin typeface="Corbel"/>
                <a:cs typeface="Corbel"/>
              </a:rPr>
              <a:t>o</a:t>
            </a:r>
            <a:r>
              <a:rPr sz="8000" b="1" spc="-45" dirty="0">
                <a:solidFill>
                  <a:srgbClr val="E7FFC7"/>
                </a:solidFill>
                <a:latin typeface="Corbel"/>
                <a:cs typeface="Corbel"/>
              </a:rPr>
              <a:t>n</a:t>
            </a:r>
            <a:r>
              <a:rPr sz="8000" b="1" spc="-30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?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1049629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7098665">
              <a:lnSpc>
                <a:spcPct val="100000"/>
              </a:lnSpc>
            </a:pP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</a:t>
            </a:r>
            <a:r>
              <a:rPr spc="-25" dirty="0"/>
              <a:t>ys</a:t>
            </a:r>
          </a:p>
        </p:txBody>
      </p:sp>
      <p:sp>
        <p:nvSpPr>
          <p:cNvPr id="1049630" name="object 4"/>
          <p:cNvSpPr/>
          <p:nvPr/>
        </p:nvSpPr>
        <p:spPr>
          <a:xfrm>
            <a:off x="381000" y="4953000"/>
            <a:ext cx="141732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31" name="object 5"/>
          <p:cNvSpPr/>
          <p:nvPr/>
        </p:nvSpPr>
        <p:spPr>
          <a:xfrm>
            <a:off x="2938779" y="3851909"/>
            <a:ext cx="2548890" cy="2548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32" name="object 6"/>
          <p:cNvSpPr/>
          <p:nvPr/>
        </p:nvSpPr>
        <p:spPr>
          <a:xfrm>
            <a:off x="6553200" y="4339590"/>
            <a:ext cx="1835150" cy="184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33" name="object 7"/>
          <p:cNvSpPr/>
          <p:nvPr/>
        </p:nvSpPr>
        <p:spPr>
          <a:xfrm>
            <a:off x="1402080" y="1479550"/>
            <a:ext cx="1170940" cy="1170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34" name="object 8"/>
          <p:cNvSpPr/>
          <p:nvPr/>
        </p:nvSpPr>
        <p:spPr>
          <a:xfrm>
            <a:off x="5107940" y="383540"/>
            <a:ext cx="18288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635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bject 4"/>
          <p:cNvSpPr txBox="1">
            <a:spLocks noGrp="1"/>
          </p:cNvSpPr>
          <p:nvPr>
            <p:ph type="title"/>
          </p:nvPr>
        </p:nvSpPr>
        <p:spPr>
          <a:xfrm>
            <a:off x="304164" y="57834"/>
            <a:ext cx="8535670" cy="1465579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6490335">
              <a:lnSpc>
                <a:spcPct val="100000"/>
              </a:lnSpc>
            </a:pPr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</a:p>
        </p:txBody>
      </p:sp>
      <p:sp>
        <p:nvSpPr>
          <p:cNvPr id="1048620" name="object 5"/>
          <p:cNvSpPr txBox="1"/>
          <p:nvPr/>
        </p:nvSpPr>
        <p:spPr>
          <a:xfrm>
            <a:off x="304164" y="1099820"/>
            <a:ext cx="8414385" cy="505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242570" indent="-450850" algn="just">
              <a:lnSpc>
                <a:spcPct val="107100"/>
              </a:lnSpc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2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ege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z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tip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ied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5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obtained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63550" marR="427355" indent="-450850">
              <a:lnSpc>
                <a:spcPct val="107100"/>
              </a:lnSpc>
              <a:spcBef>
                <a:spcPts val="1200"/>
              </a:spcBef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63550" marR="614045" indent="-450850">
              <a:lnSpc>
                <a:spcPct val="107100"/>
              </a:lnSpc>
              <a:spcBef>
                <a:spcPts val="1200"/>
              </a:spcBef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ch</a:t>
            </a:r>
            <a:r>
              <a:rPr sz="2800" b="1" spc="-3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ap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63550" marR="5080" indent="-450850">
              <a:lnSpc>
                <a:spcPct val="107100"/>
              </a:lnSpc>
              <a:spcBef>
                <a:spcPts val="1190"/>
              </a:spcBef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ax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927100">
              <a:lnSpc>
                <a:spcPct val="100000"/>
              </a:lnSpc>
              <a:spcBef>
                <a:spcPts val="1440"/>
              </a:spcBef>
            </a:pP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xa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2,</a:t>
            </a:r>
            <a:r>
              <a:rPr sz="28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2,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D9ECF1"/>
                </a:solidFill>
                <a:latin typeface="Corbel"/>
                <a:cs typeface="Corbel"/>
              </a:rPr>
              <a:t>2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621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667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4"/>
          <p:cNvSpPr txBox="1">
            <a:spLocks noGrp="1"/>
          </p:cNvSpPr>
          <p:nvPr>
            <p:ph type="title"/>
          </p:nvPr>
        </p:nvSpPr>
        <p:spPr>
          <a:xfrm>
            <a:off x="304164" y="57834"/>
            <a:ext cx="8535670" cy="1465579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5821045">
              <a:lnSpc>
                <a:spcPct val="100000"/>
              </a:lnSpc>
            </a:pPr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</a:t>
            </a:r>
            <a:r>
              <a:rPr spc="-15" dirty="0"/>
              <a:t>c</a:t>
            </a:r>
            <a:r>
              <a:rPr spc="-20" dirty="0"/>
              <a:t>ises</a:t>
            </a:r>
            <a:r>
              <a:rPr dirty="0"/>
              <a:t> </a:t>
            </a:r>
            <a:r>
              <a:rPr spc="-25" dirty="0"/>
              <a:t>(2</a:t>
            </a:r>
            <a:r>
              <a:rPr spc="-15" dirty="0"/>
              <a:t>)</a:t>
            </a:r>
          </a:p>
        </p:txBody>
      </p:sp>
      <p:sp>
        <p:nvSpPr>
          <p:cNvPr id="1048616" name="object 5"/>
          <p:cNvSpPr txBox="1"/>
          <p:nvPr/>
        </p:nvSpPr>
        <p:spPr>
          <a:xfrm>
            <a:off x="358774" y="1066800"/>
            <a:ext cx="8426450" cy="539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280035" indent="-450850">
              <a:lnSpc>
                <a:spcPts val="3070"/>
              </a:lnSpc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ax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ncr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am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 dirty="0">
              <a:latin typeface="Corbel"/>
              <a:cs typeface="Corbel"/>
            </a:endParaRPr>
          </a:p>
          <a:p>
            <a:pPr marL="463550">
              <a:lnSpc>
                <a:spcPts val="3025"/>
              </a:lnSpc>
            </a:pP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4, 2,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}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63550" marR="152400" indent="-450850">
              <a:lnSpc>
                <a:spcPct val="91600"/>
              </a:lnSpc>
              <a:spcBef>
                <a:spcPts val="1650"/>
              </a:spcBef>
              <a:buAutoNum type="arabicPeriod" startAt="2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463550" marR="5080" indent="-450850">
              <a:lnSpc>
                <a:spcPct val="91600"/>
              </a:lnSpc>
              <a:spcBef>
                <a:spcPts val="1650"/>
              </a:spcBef>
              <a:buAutoNum type="arabicPeriod" startAt="2"/>
              <a:tabLst>
                <a:tab pos="463550" algn="l"/>
              </a:tabLst>
            </a:pP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So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Use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"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"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itio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617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667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4"/>
          <p:cNvSpPr txBox="1">
            <a:spLocks noGrp="1"/>
          </p:cNvSpPr>
          <p:nvPr>
            <p:ph type="title"/>
          </p:nvPr>
        </p:nvSpPr>
        <p:spPr>
          <a:xfrm>
            <a:off x="304164" y="57834"/>
            <a:ext cx="8535670" cy="1465579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5827395">
              <a:lnSpc>
                <a:spcPct val="100000"/>
              </a:lnSpc>
            </a:pPr>
            <a:r>
              <a:rPr spc="-40" dirty="0"/>
              <a:t>E</a:t>
            </a:r>
            <a:r>
              <a:rPr spc="5" dirty="0"/>
              <a:t>x</a:t>
            </a:r>
            <a:r>
              <a:rPr spc="-20" dirty="0"/>
              <a:t>e</a:t>
            </a:r>
            <a:r>
              <a:rPr spc="-25" dirty="0"/>
              <a:t>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  <a:r>
              <a:rPr dirty="0"/>
              <a:t> </a:t>
            </a:r>
            <a:r>
              <a:rPr spc="-10" dirty="0"/>
              <a:t>(</a:t>
            </a:r>
            <a:r>
              <a:rPr spc="-35" dirty="0"/>
              <a:t>3</a:t>
            </a:r>
            <a:r>
              <a:rPr spc="-15" dirty="0"/>
              <a:t>)</a:t>
            </a:r>
          </a:p>
        </p:txBody>
      </p:sp>
      <p:sp>
        <p:nvSpPr>
          <p:cNvPr id="1048599" name="object 5"/>
          <p:cNvSpPr txBox="1"/>
          <p:nvPr/>
        </p:nvSpPr>
        <p:spPr>
          <a:xfrm>
            <a:off x="367029" y="1003455"/>
            <a:ext cx="8409940" cy="347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marR="5080" indent="-447040">
              <a:lnSpc>
                <a:spcPct val="102099"/>
              </a:lnSpc>
              <a:tabLst>
                <a:tab pos="459105" algn="l"/>
              </a:tabLst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eq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ax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al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iv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xa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 dirty="0">
              <a:latin typeface="Corbel"/>
              <a:cs typeface="Corbel"/>
            </a:endParaRPr>
          </a:p>
          <a:p>
            <a:pPr marL="459105">
              <a:lnSpc>
                <a:spcPct val="100000"/>
              </a:lnSpc>
              <a:spcBef>
                <a:spcPts val="1250"/>
              </a:spcBef>
            </a:pP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-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6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-1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D9ECF1"/>
                </a:solidFill>
                <a:latin typeface="Corbel"/>
                <a:cs typeface="Corbel"/>
              </a:rPr>
              <a:t>2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, </a:t>
            </a:r>
            <a:r>
              <a:rPr sz="2800" b="1" spc="-15" dirty="0">
                <a:solidFill>
                  <a:srgbClr val="D9ECF1"/>
                </a:solidFill>
                <a:latin typeface="Corbel"/>
                <a:cs typeface="Corbel"/>
              </a:rPr>
              <a:t>-</a:t>
            </a:r>
            <a:r>
              <a:rPr sz="2800" b="1" spc="-35" dirty="0">
                <a:solidFill>
                  <a:srgbClr val="D9ECF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6</a:t>
            </a:r>
            <a:r>
              <a:rPr sz="2800" b="1" dirty="0">
                <a:solidFill>
                  <a:srgbClr val="D9ECF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-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8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40" dirty="0">
                <a:solidFill>
                  <a:srgbClr val="EAFFD1"/>
                </a:solidFill>
                <a:latin typeface="Corbel"/>
                <a:cs typeface="Corbel"/>
              </a:rPr>
              <a:t>8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-1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6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endParaRPr sz="2800" dirty="0">
              <a:latin typeface="Corbel"/>
              <a:cs typeface="Corbel"/>
            </a:endParaRPr>
          </a:p>
          <a:p>
            <a:pPr marL="459105" marR="440055">
              <a:lnSpc>
                <a:spcPct val="101800"/>
              </a:lnSpc>
              <a:spcBef>
                <a:spcPts val="1200"/>
              </a:spcBef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you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oop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y)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?</a:t>
            </a:r>
            <a:endParaRPr sz="2800" dirty="0">
              <a:latin typeface="Corbel"/>
              <a:cs typeface="Corbel"/>
            </a:endParaRPr>
          </a:p>
          <a:p>
            <a:pPr marL="459105" marR="1057275" indent="-447040">
              <a:lnSpc>
                <a:spcPct val="101800"/>
              </a:lnSpc>
              <a:spcBef>
                <a:spcPts val="1200"/>
              </a:spcBef>
              <a:tabLst>
                <a:tab pos="459105" algn="l"/>
              </a:tabLst>
            </a:pPr>
            <a:r>
              <a:rPr sz="1950" b="1" spc="-5" dirty="0">
                <a:solidFill>
                  <a:srgbClr val="B4DAE4"/>
                </a:solidFill>
                <a:latin typeface="Corbel"/>
                <a:cs typeface="Corbel"/>
              </a:rPr>
              <a:t>4</a:t>
            </a: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.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qu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nt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1048600" name="object 6"/>
          <p:cNvSpPr txBox="1"/>
          <p:nvPr/>
        </p:nvSpPr>
        <p:spPr>
          <a:xfrm>
            <a:off x="753109" y="4824447"/>
            <a:ext cx="37236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7975" algn="l"/>
                <a:tab pos="1403985" algn="l"/>
                <a:tab pos="2499995" algn="l"/>
                <a:tab pos="2873375" algn="l"/>
              </a:tabLst>
            </a:pP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{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1,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2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01" name="object 7"/>
          <p:cNvSpPr txBox="1"/>
          <p:nvPr/>
        </p:nvSpPr>
        <p:spPr>
          <a:xfrm>
            <a:off x="828039" y="4734559"/>
            <a:ext cx="304800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2" baseline="-2976" dirty="0">
                <a:latin typeface="Corbel"/>
                <a:cs typeface="Corbel"/>
              </a:rPr>
              <a:t>4</a:t>
            </a:r>
            <a:endParaRPr sz="4200" baseline="-2976">
              <a:latin typeface="Corbel"/>
              <a:cs typeface="Corbel"/>
            </a:endParaRPr>
          </a:p>
        </p:txBody>
      </p:sp>
      <p:sp>
        <p:nvSpPr>
          <p:cNvPr id="1048602" name="object 8"/>
          <p:cNvSpPr txBox="1"/>
          <p:nvPr/>
        </p:nvSpPr>
        <p:spPr>
          <a:xfrm>
            <a:off x="1905000" y="4724400"/>
            <a:ext cx="304800" cy="110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2" baseline="-2976" dirty="0">
                <a:latin typeface="Corbel"/>
                <a:cs typeface="Corbel"/>
              </a:rPr>
              <a:t>4</a:t>
            </a:r>
            <a:endParaRPr sz="4200" baseline="-2976" dirty="0">
              <a:latin typeface="Corbel"/>
              <a:cs typeface="Corbel"/>
            </a:endParaRPr>
          </a:p>
        </p:txBody>
      </p:sp>
      <p:sp>
        <p:nvSpPr>
          <p:cNvPr id="1048603" name="object 9"/>
          <p:cNvSpPr txBox="1"/>
          <p:nvPr/>
        </p:nvSpPr>
        <p:spPr>
          <a:xfrm>
            <a:off x="3009900" y="4724400"/>
            <a:ext cx="304800" cy="110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2" baseline="-2976" dirty="0">
                <a:latin typeface="Corbel"/>
                <a:cs typeface="Corbel"/>
              </a:rPr>
              <a:t>4</a:t>
            </a:r>
            <a:endParaRPr sz="4200" baseline="-2976">
              <a:latin typeface="Corbel"/>
              <a:cs typeface="Corbel"/>
            </a:endParaRPr>
          </a:p>
        </p:txBody>
      </p:sp>
      <p:sp>
        <p:nvSpPr>
          <p:cNvPr id="1048604" name="object 10"/>
          <p:cNvSpPr txBox="1"/>
          <p:nvPr/>
        </p:nvSpPr>
        <p:spPr>
          <a:xfrm>
            <a:off x="3401059" y="4724400"/>
            <a:ext cx="303530" cy="110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2" baseline="-2976" dirty="0">
                <a:latin typeface="Corbel"/>
                <a:cs typeface="Corbel"/>
              </a:rPr>
              <a:t>4</a:t>
            </a:r>
            <a:endParaRPr sz="4200" baseline="-2976">
              <a:latin typeface="Corbel"/>
              <a:cs typeface="Corbel"/>
            </a:endParaRPr>
          </a:p>
        </p:txBody>
      </p:sp>
      <p:sp>
        <p:nvSpPr>
          <p:cNvPr id="1048605" name="object 11"/>
          <p:cNvSpPr txBox="1"/>
          <p:nvPr/>
        </p:nvSpPr>
        <p:spPr>
          <a:xfrm>
            <a:off x="4495800" y="4724400"/>
            <a:ext cx="304800" cy="110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2" baseline="-2976" dirty="0">
                <a:latin typeface="Corbel"/>
                <a:cs typeface="Corbel"/>
              </a:rPr>
              <a:t>4</a:t>
            </a:r>
            <a:endParaRPr sz="4200" baseline="-2976">
              <a:latin typeface="Corbel"/>
              <a:cs typeface="Corbel"/>
            </a:endParaRPr>
          </a:p>
        </p:txBody>
      </p:sp>
      <p:sp>
        <p:nvSpPr>
          <p:cNvPr id="1048606" name="object 12"/>
          <p:cNvSpPr txBox="1"/>
          <p:nvPr/>
        </p:nvSpPr>
        <p:spPr>
          <a:xfrm>
            <a:off x="4711700" y="4800874"/>
            <a:ext cx="297942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9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5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07" name="object 13"/>
          <p:cNvSpPr txBox="1"/>
          <p:nvPr/>
        </p:nvSpPr>
        <p:spPr>
          <a:xfrm>
            <a:off x="306070" y="5452419"/>
            <a:ext cx="1536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a</a:t>
            </a:r>
            <a:endParaRPr sz="1950">
              <a:latin typeface="Corbel"/>
              <a:cs typeface="Corbel"/>
            </a:endParaRPr>
          </a:p>
        </p:txBody>
      </p:sp>
      <p:sp>
        <p:nvSpPr>
          <p:cNvPr id="1048608" name="object 14"/>
          <p:cNvSpPr txBox="1"/>
          <p:nvPr/>
        </p:nvSpPr>
        <p:spPr>
          <a:xfrm>
            <a:off x="753109" y="5411187"/>
            <a:ext cx="7915909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iv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09" name="object 15"/>
          <p:cNvSpPr txBox="1"/>
          <p:nvPr/>
        </p:nvSpPr>
        <p:spPr>
          <a:xfrm>
            <a:off x="753109" y="5845527"/>
            <a:ext cx="736282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 s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qu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nc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giv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t)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xa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10" name="object 16"/>
          <p:cNvSpPr txBox="1"/>
          <p:nvPr/>
        </p:nvSpPr>
        <p:spPr>
          <a:xfrm>
            <a:off x="753109" y="6279867"/>
            <a:ext cx="11557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3,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11" name="object 17"/>
          <p:cNvSpPr txBox="1"/>
          <p:nvPr/>
        </p:nvSpPr>
        <p:spPr>
          <a:xfrm>
            <a:off x="1905000" y="6096000"/>
            <a:ext cx="1066800" cy="137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2800" b="1" spc="-1355" dirty="0">
                <a:solidFill>
                  <a:srgbClr val="D9ECF1"/>
                </a:solidFill>
                <a:latin typeface="Corbel"/>
                <a:cs typeface="Corbel"/>
              </a:rPr>
              <a:t>4</a:t>
            </a:r>
            <a:r>
              <a:rPr sz="4200" b="1" spc="-232" baseline="-2976" dirty="0">
                <a:latin typeface="Corbel"/>
                <a:cs typeface="Corbel"/>
              </a:rPr>
              <a:t>4</a:t>
            </a:r>
            <a:r>
              <a:rPr sz="2800" b="1" spc="-760" dirty="0">
                <a:solidFill>
                  <a:srgbClr val="D9ECF1"/>
                </a:solidFill>
                <a:latin typeface="Corbel"/>
                <a:cs typeface="Corbel"/>
              </a:rPr>
              <a:t>,</a:t>
            </a:r>
            <a:r>
              <a:rPr sz="4200" b="1" spc="-15" baseline="-2976" dirty="0">
                <a:latin typeface="Corbel"/>
                <a:cs typeface="Corbel"/>
              </a:rPr>
              <a:t>,</a:t>
            </a:r>
            <a:r>
              <a:rPr sz="4200" b="1" spc="-225" baseline="-2976" dirty="0">
                <a:latin typeface="Corbel"/>
                <a:cs typeface="Corbel"/>
              </a:rPr>
              <a:t> </a:t>
            </a:r>
            <a:r>
              <a:rPr sz="2800" b="1" spc="-1260" dirty="0">
                <a:solidFill>
                  <a:srgbClr val="D9ECF1"/>
                </a:solidFill>
                <a:latin typeface="Corbel"/>
                <a:cs typeface="Corbel"/>
              </a:rPr>
              <a:t>2</a:t>
            </a:r>
            <a:r>
              <a:rPr sz="4200" b="1" spc="-225" baseline="-2976" dirty="0">
                <a:latin typeface="Corbel"/>
                <a:cs typeface="Corbel"/>
              </a:rPr>
              <a:t>2</a:t>
            </a:r>
            <a:r>
              <a:rPr sz="2800" b="1" spc="-760" dirty="0">
                <a:solidFill>
                  <a:srgbClr val="D9ECF1"/>
                </a:solidFill>
                <a:latin typeface="Corbel"/>
                <a:cs typeface="Corbel"/>
              </a:rPr>
              <a:t>,</a:t>
            </a:r>
            <a:r>
              <a:rPr sz="4200" b="1" spc="-15" baseline="-2976" dirty="0">
                <a:latin typeface="Corbel"/>
                <a:cs typeface="Corbel"/>
              </a:rPr>
              <a:t>,</a:t>
            </a:r>
            <a:r>
              <a:rPr sz="4200" b="1" spc="-202" baseline="-2976" dirty="0">
                <a:latin typeface="Corbel"/>
                <a:cs typeface="Corbel"/>
              </a:rPr>
              <a:t> </a:t>
            </a:r>
            <a:r>
              <a:rPr sz="2800" b="1" spc="-1230" dirty="0">
                <a:solidFill>
                  <a:srgbClr val="D9ECF1"/>
                </a:solidFill>
                <a:latin typeface="Corbel"/>
                <a:cs typeface="Corbel"/>
              </a:rPr>
              <a:t>5</a:t>
            </a:r>
            <a:r>
              <a:rPr sz="4200" b="1" baseline="-2976" dirty="0">
                <a:latin typeface="Corbel"/>
                <a:cs typeface="Corbel"/>
              </a:rPr>
              <a:t>5</a:t>
            </a:r>
            <a:endParaRPr sz="4200" baseline="-2976">
              <a:latin typeface="Corbel"/>
              <a:cs typeface="Corbel"/>
            </a:endParaRPr>
          </a:p>
        </p:txBody>
      </p:sp>
      <p:sp>
        <p:nvSpPr>
          <p:cNvPr id="1048612" name="object 18"/>
          <p:cNvSpPr txBox="1"/>
          <p:nvPr/>
        </p:nvSpPr>
        <p:spPr>
          <a:xfrm>
            <a:off x="2865120" y="6256294"/>
            <a:ext cx="309499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8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}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 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=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{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2,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5}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13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667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304164" y="57834"/>
            <a:ext cx="8535670" cy="1465579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5805805">
              <a:lnSpc>
                <a:spcPct val="100000"/>
              </a:lnSpc>
            </a:pPr>
            <a:r>
              <a:rPr spc="-25" dirty="0"/>
              <a:t>E</a:t>
            </a:r>
            <a:r>
              <a:rPr spc="5" dirty="0"/>
              <a:t>x</a:t>
            </a:r>
            <a:r>
              <a:rPr spc="-25" dirty="0"/>
              <a:t>erc</a:t>
            </a:r>
            <a:r>
              <a:rPr spc="-5" dirty="0"/>
              <a:t>i</a:t>
            </a:r>
            <a:r>
              <a:rPr spc="-25" dirty="0"/>
              <a:t>s</a:t>
            </a:r>
            <a:r>
              <a:rPr spc="-20" dirty="0"/>
              <a:t>es</a:t>
            </a:r>
            <a:r>
              <a:rPr dirty="0"/>
              <a:t> </a:t>
            </a:r>
            <a:r>
              <a:rPr spc="-10" dirty="0"/>
              <a:t>(</a:t>
            </a:r>
            <a:r>
              <a:rPr spc="-20" dirty="0"/>
              <a:t>4)</a:t>
            </a:r>
          </a:p>
        </p:txBody>
      </p:sp>
      <p:sp>
        <p:nvSpPr>
          <p:cNvPr id="1048591" name="object 3"/>
          <p:cNvSpPr txBox="1"/>
          <p:nvPr/>
        </p:nvSpPr>
        <p:spPr>
          <a:xfrm>
            <a:off x="306070" y="1133827"/>
            <a:ext cx="830897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 marR="5080" indent="-447040">
              <a:lnSpc>
                <a:spcPct val="107100"/>
              </a:lnSpc>
              <a:tabLst>
                <a:tab pos="459105" algn="l"/>
              </a:tabLst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int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atr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x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ze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(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3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w: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3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=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4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592" name="object 8"/>
          <p:cNvSpPr txBox="1"/>
          <p:nvPr/>
        </p:nvSpPr>
        <p:spPr>
          <a:xfrm>
            <a:off x="765809" y="3023980"/>
            <a:ext cx="2863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5" dirty="0">
                <a:solidFill>
                  <a:srgbClr val="EAFFC1"/>
                </a:solidFill>
                <a:latin typeface="Corbel"/>
                <a:cs typeface="Corbel"/>
              </a:rPr>
              <a:t>a)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048593" name="object 9"/>
          <p:cNvSpPr txBox="1"/>
          <p:nvPr/>
        </p:nvSpPr>
        <p:spPr>
          <a:xfrm>
            <a:off x="4658359" y="3023980"/>
            <a:ext cx="2990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25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048594" name="object 10"/>
          <p:cNvSpPr txBox="1"/>
          <p:nvPr/>
        </p:nvSpPr>
        <p:spPr>
          <a:xfrm>
            <a:off x="765809" y="5325220"/>
            <a:ext cx="26225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5" dirty="0">
                <a:solidFill>
                  <a:srgbClr val="EAFFC1"/>
                </a:solidFill>
                <a:latin typeface="Corbel"/>
                <a:cs typeface="Corbel"/>
              </a:rPr>
              <a:t>c)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048595" name="object 11"/>
          <p:cNvSpPr txBox="1"/>
          <p:nvPr/>
        </p:nvSpPr>
        <p:spPr>
          <a:xfrm>
            <a:off x="4662170" y="5325220"/>
            <a:ext cx="2990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500" b="1" spc="-10" dirty="0">
                <a:solidFill>
                  <a:srgbClr val="EAFFC1"/>
                </a:solidFill>
                <a:latin typeface="Corbel"/>
                <a:cs typeface="Corbel"/>
              </a:rPr>
              <a:t>)</a:t>
            </a:r>
            <a:endParaRPr sz="2500">
              <a:latin typeface="Corbel"/>
              <a:cs typeface="Corbel"/>
            </a:endParaRPr>
          </a:p>
        </p:txBody>
      </p:sp>
      <p:graphicFrame>
        <p:nvGraphicFramePr>
          <p:cNvPr id="4194304" name="object 4"/>
          <p:cNvGraphicFramePr>
            <a:graphicFrameLocks noGrp="1"/>
          </p:cNvGraphicFramePr>
          <p:nvPr/>
        </p:nvGraphicFramePr>
        <p:xfrm>
          <a:off x="1244373" y="2189253"/>
          <a:ext cx="2616200" cy="1871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468629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5" name="object 5"/>
          <p:cNvGraphicFramePr>
            <a:graphicFrameLocks noGrp="1"/>
          </p:cNvGraphicFramePr>
          <p:nvPr/>
        </p:nvGraphicFramePr>
        <p:xfrm>
          <a:off x="1244373" y="4494303"/>
          <a:ext cx="2616200" cy="1871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468629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29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6" name="object 6"/>
          <p:cNvGraphicFramePr>
            <a:graphicFrameLocks noGrp="1"/>
          </p:cNvGraphicFramePr>
          <p:nvPr/>
        </p:nvGraphicFramePr>
        <p:xfrm>
          <a:off x="5134383" y="2189253"/>
          <a:ext cx="2616200" cy="1871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468629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7" name="object 7"/>
          <p:cNvGraphicFramePr>
            <a:graphicFrameLocks noGrp="1"/>
          </p:cNvGraphicFramePr>
          <p:nvPr/>
        </p:nvGraphicFramePr>
        <p:xfrm>
          <a:off x="5134383" y="4494303"/>
          <a:ext cx="2616200" cy="1871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/>
                <a:gridCol w="654050"/>
                <a:gridCol w="654050"/>
                <a:gridCol w="654050"/>
              </a:tblGrid>
              <a:tr h="468629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spc="15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spc="15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3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spc="15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3234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68629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3234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EAFFC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34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3234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596" name="Slide Number Placeholder 11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667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4906645">
              <a:lnSpc>
                <a:spcPct val="100000"/>
              </a:lnSpc>
            </a:pPr>
            <a:r>
              <a:rPr spc="-35" dirty="0"/>
              <a:t>D</a:t>
            </a:r>
            <a:r>
              <a:rPr spc="-25" dirty="0"/>
              <a:t>e</a:t>
            </a:r>
            <a:r>
              <a:rPr spc="-15" dirty="0"/>
              <a:t>c</a:t>
            </a:r>
            <a:r>
              <a:rPr spc="-10" dirty="0"/>
              <a:t>l</a:t>
            </a:r>
            <a:r>
              <a:rPr spc="-25" dirty="0"/>
              <a:t>ar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dirty="0"/>
              <a:t>A</a:t>
            </a:r>
            <a:r>
              <a:rPr spc="-30" dirty="0"/>
              <a:t>rra</a:t>
            </a:r>
            <a:r>
              <a:rPr spc="-25" dirty="0"/>
              <a:t>ys</a:t>
            </a:r>
          </a:p>
        </p:txBody>
      </p:sp>
      <p:sp>
        <p:nvSpPr>
          <p:cNvPr id="1049319" name="object 3"/>
          <p:cNvSpPr txBox="1"/>
          <p:nvPr/>
        </p:nvSpPr>
        <p:spPr>
          <a:xfrm>
            <a:off x="306070" y="1198919"/>
            <a:ext cx="8086725" cy="232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pe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[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]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"a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y"</a:t>
            </a:r>
            <a:endParaRPr sz="3200">
              <a:latin typeface="Corbel"/>
              <a:cs typeface="Corbel"/>
            </a:endParaRPr>
          </a:p>
          <a:p>
            <a:pPr marL="294640" indent="-281940">
              <a:lnSpc>
                <a:spcPct val="100000"/>
              </a:lnSpc>
              <a:spcBef>
                <a:spcPts val="12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320" name="object 4"/>
          <p:cNvSpPr txBox="1"/>
          <p:nvPr/>
        </p:nvSpPr>
        <p:spPr>
          <a:xfrm>
            <a:off x="662940" y="4361215"/>
            <a:ext cx="451802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8ED500"/>
              </a:buClr>
              <a:buFont typeface="Wingdings 2"/>
              <a:buChar char=""/>
              <a:tabLst>
                <a:tab pos="285750" algn="l"/>
              </a:tabLst>
            </a:pPr>
            <a:r>
              <a:rPr sz="3000" b="1" spc="-3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arin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9321" name="object 5"/>
          <p:cNvSpPr/>
          <p:nvPr/>
        </p:nvSpPr>
        <p:spPr>
          <a:xfrm>
            <a:off x="6784340" y="4042409"/>
            <a:ext cx="1902459" cy="2414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22" name="object 6"/>
          <p:cNvSpPr txBox="1"/>
          <p:nvPr/>
        </p:nvSpPr>
        <p:spPr>
          <a:xfrm>
            <a:off x="990600" y="3657600"/>
            <a:ext cx="5334000" cy="369332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myIntArray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49323" name="object 7"/>
          <p:cNvSpPr txBox="1"/>
          <p:nvPr/>
        </p:nvSpPr>
        <p:spPr>
          <a:xfrm>
            <a:off x="990600" y="4953000"/>
            <a:ext cx="5334000" cy="369332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myStringArray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49324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5118735">
              <a:lnSpc>
                <a:spcPct val="100000"/>
              </a:lnSpc>
            </a:pPr>
            <a:r>
              <a:rPr dirty="0"/>
              <a:t>C</a:t>
            </a:r>
            <a:r>
              <a:rPr spc="-25" dirty="0"/>
              <a:t>re</a:t>
            </a:r>
            <a:r>
              <a:rPr spc="-35" dirty="0"/>
              <a:t>a</a:t>
            </a:r>
            <a:r>
              <a:rPr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</a:t>
            </a:r>
            <a:r>
              <a:rPr spc="-25" dirty="0"/>
              <a:t>ys</a:t>
            </a:r>
          </a:p>
        </p:txBody>
      </p:sp>
      <p:sp>
        <p:nvSpPr>
          <p:cNvPr id="1049327" name="object 3"/>
          <p:cNvSpPr txBox="1"/>
          <p:nvPr/>
        </p:nvSpPr>
        <p:spPr>
          <a:xfrm>
            <a:off x="306070" y="1186219"/>
            <a:ext cx="7155815" cy="2262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onsolas"/>
                <a:cs typeface="Consolas"/>
              </a:rPr>
              <a:t>n</a:t>
            </a:r>
            <a:r>
              <a:rPr sz="3200" b="1" spc="-10" dirty="0">
                <a:solidFill>
                  <a:srgbClr val="FF0000"/>
                </a:solidFill>
                <a:latin typeface="Consolas"/>
                <a:cs typeface="Consolas"/>
              </a:rPr>
              <a:t>e</a:t>
            </a:r>
            <a:r>
              <a:rPr sz="3200" b="1" spc="-20" dirty="0">
                <a:solidFill>
                  <a:srgbClr val="FF0000"/>
                </a:solidFill>
                <a:latin typeface="Consolas"/>
                <a:cs typeface="Consolas"/>
              </a:rPr>
              <a:t>w</a:t>
            </a:r>
            <a:endParaRPr sz="3200" dirty="0">
              <a:solidFill>
                <a:srgbClr val="FF0000"/>
              </a:solidFill>
              <a:latin typeface="Consolas"/>
              <a:cs typeface="Consolas"/>
            </a:endParaRPr>
          </a:p>
          <a:p>
            <a:pPr marL="642620" lvl="1" indent="-273050">
              <a:lnSpc>
                <a:spcPct val="100000"/>
              </a:lnSpc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eci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30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endParaRPr sz="3000" dirty="0">
              <a:latin typeface="Corbel"/>
              <a:cs typeface="Corbel"/>
            </a:endParaRPr>
          </a:p>
          <a:p>
            <a:pPr marL="294640" marR="5080" indent="-281940">
              <a:lnSpc>
                <a:spcPct val="102099"/>
              </a:lnSpc>
              <a:spcBef>
                <a:spcPts val="11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cr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g)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5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9328" name="object 4"/>
          <p:cNvSpPr txBox="1"/>
          <p:nvPr/>
        </p:nvSpPr>
        <p:spPr>
          <a:xfrm>
            <a:off x="755650" y="3684270"/>
            <a:ext cx="7561580" cy="369332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myIntArray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[5];</a:t>
            </a:r>
          </a:p>
        </p:txBody>
      </p:sp>
      <p:sp>
        <p:nvSpPr>
          <p:cNvPr id="1049329" name="object 5"/>
          <p:cNvSpPr txBox="1"/>
          <p:nvPr/>
        </p:nvSpPr>
        <p:spPr>
          <a:xfrm>
            <a:off x="3263900" y="5701694"/>
            <a:ext cx="25050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160">
              <a:lnSpc>
                <a:spcPct val="100000"/>
              </a:lnSpc>
            </a:pP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 (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ic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 mem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ory)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049330" name="object 6"/>
          <p:cNvSpPr/>
          <p:nvPr/>
        </p:nvSpPr>
        <p:spPr>
          <a:xfrm>
            <a:off x="2701289" y="5198109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79">
                <a:moveTo>
                  <a:pt x="1270" y="0"/>
                </a:moveTo>
                <a:lnTo>
                  <a:pt x="64770" y="78739"/>
                </a:lnTo>
                <a:lnTo>
                  <a:pt x="0" y="157479"/>
                </a:lnTo>
                <a:lnTo>
                  <a:pt x="158750" y="80009"/>
                </a:lnTo>
                <a:lnTo>
                  <a:pt x="1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31" name="object 7"/>
          <p:cNvSpPr/>
          <p:nvPr/>
        </p:nvSpPr>
        <p:spPr>
          <a:xfrm>
            <a:off x="2400300" y="5257800"/>
            <a:ext cx="334010" cy="34290"/>
          </a:xfrm>
          <a:custGeom>
            <a:avLst/>
            <a:gdLst/>
            <a:ahLst/>
            <a:cxnLst/>
            <a:rect l="l" t="t" r="r" b="b"/>
            <a:pathLst>
              <a:path w="334010" h="34289">
                <a:moveTo>
                  <a:pt x="0" y="0"/>
                </a:moveTo>
                <a:lnTo>
                  <a:pt x="0" y="31750"/>
                </a:lnTo>
                <a:lnTo>
                  <a:pt x="334010" y="34290"/>
                </a:lnTo>
                <a:lnTo>
                  <a:pt x="33401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32" name="object 9"/>
          <p:cNvSpPr/>
          <p:nvPr/>
        </p:nvSpPr>
        <p:spPr>
          <a:xfrm>
            <a:off x="6400800" y="4650740"/>
            <a:ext cx="223647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8" name="object 8"/>
          <p:cNvGraphicFramePr>
            <a:graphicFrameLocks noGrp="1"/>
          </p:cNvGraphicFramePr>
          <p:nvPr/>
        </p:nvGraphicFramePr>
        <p:xfrm>
          <a:off x="731519" y="4509164"/>
          <a:ext cx="5150073" cy="870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4023"/>
                <a:gridCol w="581775"/>
                <a:gridCol w="579678"/>
                <a:gridCol w="574192"/>
                <a:gridCol w="578256"/>
                <a:gridCol w="582149"/>
              </a:tblGrid>
              <a:tr h="443836">
                <a:tc>
                  <a:txBody>
                    <a:bodyPr/>
                    <a:lstStyle/>
                    <a:p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sz="28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4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382444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2400" b="1" spc="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y</a:t>
                      </a:r>
                      <a:r>
                        <a:rPr sz="2400" b="1" spc="-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Int</a:t>
                      </a: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10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spc="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y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28393">
                      <a:solidFill>
                        <a:srgbClr val="D9ECF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</a:tr>
            </a:tbl>
          </a:graphicData>
        </a:graphic>
      </p:graphicFrame>
      <p:sp>
        <p:nvSpPr>
          <p:cNvPr id="1049333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774825">
              <a:lnSpc>
                <a:spcPct val="100000"/>
              </a:lnSpc>
            </a:pPr>
            <a:r>
              <a:rPr dirty="0"/>
              <a:t>C</a:t>
            </a:r>
            <a:r>
              <a:rPr spc="-25" dirty="0"/>
              <a:t>rea</a:t>
            </a:r>
            <a:r>
              <a:rPr spc="-10" dirty="0"/>
              <a:t>t</a:t>
            </a:r>
            <a:r>
              <a:rPr spc="-15" dirty="0"/>
              <a:t>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35" dirty="0"/>
              <a:t>a</a:t>
            </a:r>
            <a:r>
              <a:rPr spc="-25" dirty="0"/>
              <a:t>nd</a:t>
            </a:r>
            <a:r>
              <a:rPr spc="5" dirty="0"/>
              <a:t> </a:t>
            </a:r>
            <a:r>
              <a:rPr spc="-20" dirty="0"/>
              <a:t>I</a:t>
            </a:r>
            <a:r>
              <a:rPr spc="-25" dirty="0"/>
              <a:t>n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</a:t>
            </a:r>
            <a:r>
              <a:rPr spc="-35" dirty="0"/>
              <a:t>a</a:t>
            </a:r>
            <a:r>
              <a:rPr dirty="0"/>
              <a:t>l</a:t>
            </a:r>
            <a:r>
              <a:rPr spc="-15" dirty="0"/>
              <a:t>izi</a:t>
            </a:r>
            <a:r>
              <a:rPr spc="-25" dirty="0"/>
              <a:t>ng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30" dirty="0"/>
              <a:t>ra</a:t>
            </a:r>
            <a:r>
              <a:rPr spc="-25" dirty="0"/>
              <a:t>ys</a:t>
            </a:r>
          </a:p>
        </p:txBody>
      </p:sp>
      <p:sp>
        <p:nvSpPr>
          <p:cNvPr id="1049336" name="object 3"/>
          <p:cNvSpPr txBox="1"/>
          <p:nvPr/>
        </p:nvSpPr>
        <p:spPr>
          <a:xfrm>
            <a:off x="306070" y="1198919"/>
            <a:ext cx="84054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iz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9337" name="object 4"/>
          <p:cNvSpPr txBox="1"/>
          <p:nvPr/>
        </p:nvSpPr>
        <p:spPr>
          <a:xfrm>
            <a:off x="304164" y="3944014"/>
            <a:ext cx="8027670" cy="190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1285" marR="1607820" indent="264160">
              <a:lnSpc>
                <a:spcPct val="100000"/>
              </a:lnSpc>
            </a:pP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4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(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EAFFC1"/>
                </a:solidFill>
                <a:latin typeface="Corbel"/>
                <a:cs typeface="Corbel"/>
              </a:rPr>
              <a:t>ic</a:t>
            </a:r>
            <a:r>
              <a:rPr sz="2400" b="1" spc="-5" dirty="0">
                <a:solidFill>
                  <a:srgbClr val="EAFFC1"/>
                </a:solidFill>
                <a:latin typeface="Corbel"/>
                <a:cs typeface="Corbel"/>
              </a:rPr>
              <a:t> m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EAFFC1"/>
                </a:solidFill>
                <a:latin typeface="Corbel"/>
                <a:cs typeface="Corbel"/>
              </a:rPr>
              <a:t>ory)</a:t>
            </a:r>
            <a:endParaRPr sz="2400" dirty="0">
              <a:latin typeface="Corbel"/>
              <a:cs typeface="Corbel"/>
            </a:endParaRPr>
          </a:p>
          <a:p>
            <a:pPr marL="294640" marR="5080" indent="-281940">
              <a:lnSpc>
                <a:spcPct val="101800"/>
              </a:lnSpc>
              <a:spcBef>
                <a:spcPts val="166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200" b="1" spc="-1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eq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iz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9338" name="object 5"/>
          <p:cNvSpPr txBox="1"/>
          <p:nvPr/>
        </p:nvSpPr>
        <p:spPr>
          <a:xfrm>
            <a:off x="826769" y="1981200"/>
            <a:ext cx="7416800" cy="338554"/>
          </a:xfrm>
          <a:prstGeom prst="rect">
            <a:avLst/>
          </a:prstGeom>
          <a:solidFill>
            <a:srgbClr val="B4DAE4"/>
          </a:solidFill>
          <a:ln w="12579">
            <a:solidFill>
              <a:srgbClr val="8FC9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my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ntAr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ay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1,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3,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4,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5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r>
              <a:rPr sz="2200" b="1" spc="-1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9339" name="object 6"/>
          <p:cNvSpPr/>
          <p:nvPr/>
        </p:nvSpPr>
        <p:spPr>
          <a:xfrm>
            <a:off x="3663950" y="3597909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79">
                <a:moveTo>
                  <a:pt x="1270" y="0"/>
                </a:moveTo>
                <a:lnTo>
                  <a:pt x="63500" y="78739"/>
                </a:lnTo>
                <a:lnTo>
                  <a:pt x="0" y="157479"/>
                </a:lnTo>
                <a:lnTo>
                  <a:pt x="158750" y="80009"/>
                </a:lnTo>
                <a:lnTo>
                  <a:pt x="127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40" name="object 7"/>
          <p:cNvSpPr/>
          <p:nvPr/>
        </p:nvSpPr>
        <p:spPr>
          <a:xfrm>
            <a:off x="3362959" y="3657600"/>
            <a:ext cx="332740" cy="34290"/>
          </a:xfrm>
          <a:custGeom>
            <a:avLst/>
            <a:gdLst/>
            <a:ahLst/>
            <a:cxnLst/>
            <a:rect l="l" t="t" r="r" b="b"/>
            <a:pathLst>
              <a:path w="332739" h="34289">
                <a:moveTo>
                  <a:pt x="0" y="0"/>
                </a:moveTo>
                <a:lnTo>
                  <a:pt x="0" y="31750"/>
                </a:lnTo>
                <a:lnTo>
                  <a:pt x="332739" y="34289"/>
                </a:lnTo>
                <a:lnTo>
                  <a:pt x="332739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9" name="object 8"/>
          <p:cNvGraphicFramePr>
            <a:graphicFrameLocks noGrp="1"/>
          </p:cNvGraphicFramePr>
          <p:nvPr/>
        </p:nvGraphicFramePr>
        <p:xfrm>
          <a:off x="1247775" y="2756506"/>
          <a:ext cx="5596478" cy="946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428"/>
                <a:gridCol w="581140"/>
                <a:gridCol w="579043"/>
                <a:gridCol w="574827"/>
                <a:gridCol w="578256"/>
                <a:gridCol w="582784"/>
              </a:tblGrid>
              <a:tr h="520094">
                <a:tc>
                  <a:txBody>
                    <a:bodyPr/>
                    <a:lstStyle/>
                    <a:p>
                      <a:endParaRPr sz="22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1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4FFDF"/>
                          </a:solidFill>
                          <a:latin typeface="Consolas"/>
                          <a:cs typeface="Consolas"/>
                        </a:rPr>
                        <a:t>4</a:t>
                      </a:r>
                      <a:endParaRPr sz="2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393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09260"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m</a:t>
                      </a:r>
                      <a:r>
                        <a:rPr sz="2400" b="1" spc="-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yInt</a:t>
                      </a: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Arr</a:t>
                      </a:r>
                      <a:r>
                        <a:rPr sz="2400" b="1" spc="-5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C1"/>
                          </a:solidFill>
                          <a:latin typeface="Corbel"/>
                          <a:cs typeface="Corbel"/>
                        </a:rPr>
                        <a:t>y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R w="28393">
                      <a:solidFill>
                        <a:srgbClr val="D9ECF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…</a:t>
                      </a:r>
                      <a:endParaRPr sz="2800" dirty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D9ECF1"/>
                    </a:solidFill>
                  </a:tcPr>
                </a:tc>
              </a:tr>
            </a:tbl>
          </a:graphicData>
        </a:graphic>
      </p:graphicFrame>
      <p:sp>
        <p:nvSpPr>
          <p:cNvPr id="1049341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158" rIns="0" bIns="0" rtlCol="0">
            <a:spAutoFit/>
          </a:bodyPr>
          <a:lstStyle/>
          <a:p>
            <a:pPr marL="3063875">
              <a:lnSpc>
                <a:spcPct val="100000"/>
              </a:lnSpc>
            </a:pPr>
            <a:r>
              <a:rPr sz="3800" spc="-5" dirty="0"/>
              <a:t>C</a:t>
            </a:r>
            <a:r>
              <a:rPr sz="3800" spc="10" dirty="0"/>
              <a:t>r</a:t>
            </a:r>
            <a:r>
              <a:rPr sz="3800" spc="-20" dirty="0"/>
              <a:t>e</a:t>
            </a:r>
            <a:r>
              <a:rPr sz="3800" spc="-15" dirty="0"/>
              <a:t>a</a:t>
            </a:r>
            <a:r>
              <a:rPr sz="3800" spc="-20" dirty="0"/>
              <a:t>t</a:t>
            </a:r>
            <a:r>
              <a:rPr sz="3800" spc="-5" dirty="0"/>
              <a:t>i</a:t>
            </a:r>
            <a:r>
              <a:rPr sz="3800" spc="-25" dirty="0"/>
              <a:t>ng</a:t>
            </a:r>
            <a:r>
              <a:rPr sz="3800" spc="-15" dirty="0"/>
              <a:t> </a:t>
            </a:r>
            <a:r>
              <a:rPr sz="3800" dirty="0"/>
              <a:t>A</a:t>
            </a:r>
            <a:r>
              <a:rPr sz="3800" spc="-15" dirty="0"/>
              <a:t>r</a:t>
            </a:r>
            <a:r>
              <a:rPr sz="3800" spc="-5" dirty="0"/>
              <a:t>r</a:t>
            </a:r>
            <a:r>
              <a:rPr sz="3800" spc="-30" dirty="0"/>
              <a:t>a</a:t>
            </a:r>
            <a:r>
              <a:rPr sz="3800" spc="-20" dirty="0"/>
              <a:t>y</a:t>
            </a:r>
            <a:r>
              <a:rPr sz="3800" spc="5" dirty="0"/>
              <a:t> </a:t>
            </a:r>
            <a:r>
              <a:rPr sz="3800" dirty="0"/>
              <a:t>–</a:t>
            </a:r>
            <a:r>
              <a:rPr sz="3800" spc="-5" dirty="0"/>
              <a:t> </a:t>
            </a:r>
            <a:r>
              <a:rPr sz="3800" spc="-25" dirty="0"/>
              <a:t>E</a:t>
            </a:r>
            <a:r>
              <a:rPr sz="3800" spc="-5" dirty="0"/>
              <a:t>x</a:t>
            </a:r>
            <a:r>
              <a:rPr sz="3800" spc="-10" dirty="0"/>
              <a:t>a</a:t>
            </a:r>
            <a:r>
              <a:rPr sz="3800" dirty="0"/>
              <a:t>m</a:t>
            </a:r>
            <a:r>
              <a:rPr sz="3800" spc="-25" dirty="0"/>
              <a:t>p</a:t>
            </a:r>
            <a:r>
              <a:rPr sz="3800" dirty="0"/>
              <a:t>l</a:t>
            </a:r>
            <a:r>
              <a:rPr sz="3800" spc="-20" dirty="0"/>
              <a:t>e</a:t>
            </a:r>
            <a:endParaRPr sz="3800" dirty="0"/>
          </a:p>
        </p:txBody>
      </p:sp>
      <p:sp>
        <p:nvSpPr>
          <p:cNvPr id="1049344" name="object 3"/>
          <p:cNvSpPr/>
          <p:nvPr/>
        </p:nvSpPr>
        <p:spPr>
          <a:xfrm>
            <a:off x="826769" y="2438400"/>
            <a:ext cx="7479030" cy="3445510"/>
          </a:xfrm>
          <a:custGeom>
            <a:avLst/>
            <a:gdLst/>
            <a:ahLst/>
            <a:cxnLst/>
            <a:rect l="l" t="t" r="r" b="b"/>
            <a:pathLst>
              <a:path w="7479030" h="3445510">
                <a:moveTo>
                  <a:pt x="0" y="0"/>
                </a:moveTo>
                <a:lnTo>
                  <a:pt x="7479030" y="0"/>
                </a:lnTo>
                <a:lnTo>
                  <a:pt x="7479030" y="3445510"/>
                </a:lnTo>
                <a:lnTo>
                  <a:pt x="0" y="344551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45" name="object 4"/>
          <p:cNvSpPr/>
          <p:nvPr/>
        </p:nvSpPr>
        <p:spPr>
          <a:xfrm>
            <a:off x="826769" y="2438400"/>
            <a:ext cx="7479030" cy="3445510"/>
          </a:xfrm>
          <a:custGeom>
            <a:avLst/>
            <a:gdLst/>
            <a:ahLst/>
            <a:cxnLst/>
            <a:rect l="l" t="t" r="r" b="b"/>
            <a:pathLst>
              <a:path w="7479030" h="3445510">
                <a:moveTo>
                  <a:pt x="3738879" y="3445510"/>
                </a:moveTo>
                <a:lnTo>
                  <a:pt x="0" y="3445510"/>
                </a:lnTo>
                <a:lnTo>
                  <a:pt x="0" y="0"/>
                </a:lnTo>
                <a:lnTo>
                  <a:pt x="7479030" y="0"/>
                </a:lnTo>
                <a:lnTo>
                  <a:pt x="7479030" y="3445510"/>
                </a:lnTo>
                <a:lnTo>
                  <a:pt x="3738879" y="344551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46" name="object 5"/>
          <p:cNvSpPr txBox="1"/>
          <p:nvPr/>
        </p:nvSpPr>
        <p:spPr>
          <a:xfrm>
            <a:off x="306070" y="1198919"/>
            <a:ext cx="8087995" cy="4690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3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3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da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endParaRPr sz="3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lang="en-US" sz="2750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	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daysOfWeek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"Monday"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"Tuesday"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"Wednesday"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"Thursday"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"Friday"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"Saturday"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"Sunday"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};</a:t>
            </a:r>
          </a:p>
        </p:txBody>
      </p:sp>
      <p:sp>
        <p:nvSpPr>
          <p:cNvPr id="1049347" name="object 6"/>
          <p:cNvSpPr/>
          <p:nvPr/>
        </p:nvSpPr>
        <p:spPr>
          <a:xfrm>
            <a:off x="6308090" y="2230120"/>
            <a:ext cx="2176780" cy="363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48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4" name="object 2"/>
          <p:cNvSpPr txBox="1"/>
          <p:nvPr/>
        </p:nvSpPr>
        <p:spPr>
          <a:xfrm>
            <a:off x="4391659" y="1140680"/>
            <a:ext cx="3712845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-40" dirty="0">
                <a:solidFill>
                  <a:srgbClr val="CCFF33"/>
                </a:solidFill>
                <a:latin typeface="Corbel"/>
                <a:cs typeface="Corbel"/>
              </a:rPr>
              <a:t>D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ays</a:t>
            </a:r>
            <a:r>
              <a:rPr sz="5000" b="1" spc="10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30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f</a:t>
            </a:r>
            <a:r>
              <a:rPr sz="5000" b="1" spc="-26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75" dirty="0">
                <a:solidFill>
                  <a:srgbClr val="CCFF33"/>
                </a:solidFill>
                <a:latin typeface="Corbel"/>
                <a:cs typeface="Corbel"/>
              </a:rPr>
              <a:t>W</a:t>
            </a:r>
            <a:r>
              <a:rPr sz="5000" b="1" spc="-25" dirty="0">
                <a:solidFill>
                  <a:srgbClr val="CCFF33"/>
                </a:solidFill>
                <a:latin typeface="Corbel"/>
                <a:cs typeface="Corbel"/>
              </a:rPr>
              <a:t>ee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k</a:t>
            </a:r>
            <a:endParaRPr sz="5000">
              <a:latin typeface="Corbel"/>
              <a:cs typeface="Corbel"/>
            </a:endParaRPr>
          </a:p>
          <a:p>
            <a:pPr marL="2540" algn="ctr">
              <a:lnSpc>
                <a:spcPct val="100000"/>
              </a:lnSpc>
              <a:spcBef>
                <a:spcPts val="710"/>
              </a:spcBef>
            </a:pP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6C7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F9F6C7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F9F6C7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De</a:t>
            </a:r>
            <a:r>
              <a:rPr sz="2800" b="1" spc="5" dirty="0">
                <a:solidFill>
                  <a:srgbClr val="F9F6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6C7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9355" name="object 3"/>
          <p:cNvSpPr/>
          <p:nvPr/>
        </p:nvSpPr>
        <p:spPr>
          <a:xfrm>
            <a:off x="4876800" y="3048000"/>
            <a:ext cx="332867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56" name="object 4"/>
          <p:cNvSpPr/>
          <p:nvPr/>
        </p:nvSpPr>
        <p:spPr>
          <a:xfrm>
            <a:off x="993139" y="774700"/>
            <a:ext cx="2250440" cy="2449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57" name="object 5"/>
          <p:cNvSpPr/>
          <p:nvPr/>
        </p:nvSpPr>
        <p:spPr>
          <a:xfrm>
            <a:off x="414019" y="2829560"/>
            <a:ext cx="4286250" cy="4028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358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Microsoft Office PowerPoint</Application>
  <PresentationFormat>On-screen Show (4:3)</PresentationFormat>
  <Paragraphs>506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Table of Contents</vt:lpstr>
      <vt:lpstr>Slide 3</vt:lpstr>
      <vt:lpstr>What are Arrays?</vt:lpstr>
      <vt:lpstr>Declaring Arrays</vt:lpstr>
      <vt:lpstr>Creating Arrays</vt:lpstr>
      <vt:lpstr>Creating and Initializing Arrays</vt:lpstr>
      <vt:lpstr>Creating Array – Example</vt:lpstr>
      <vt:lpstr>Slide 9</vt:lpstr>
      <vt:lpstr>Slide 10</vt:lpstr>
      <vt:lpstr>How to Access Array Element?</vt:lpstr>
      <vt:lpstr>Reversing an Array – Example</vt:lpstr>
      <vt:lpstr>Slide 13</vt:lpstr>
      <vt:lpstr>Slide 14</vt:lpstr>
      <vt:lpstr>Reading Arrays From the Console</vt:lpstr>
      <vt:lpstr>Symmetry Check – Example</vt:lpstr>
      <vt:lpstr>Slide 17</vt:lpstr>
      <vt:lpstr>Printing Arrays on the Console</vt:lpstr>
      <vt:lpstr>Slide 19</vt:lpstr>
      <vt:lpstr>Slide 20</vt:lpstr>
      <vt:lpstr>Processing Arrays: for Statement</vt:lpstr>
      <vt:lpstr>Processing Arrays Using for Loop – Examples</vt:lpstr>
      <vt:lpstr>Processing Arrays: foreach</vt:lpstr>
      <vt:lpstr>Processing Arrays Using foreach – Example</vt:lpstr>
      <vt:lpstr>Slide 25</vt:lpstr>
      <vt:lpstr>Slide 26</vt:lpstr>
      <vt:lpstr>What is Multidimensional Array?</vt:lpstr>
      <vt:lpstr>Declaring and Creating Multidimensional Arrays</vt:lpstr>
      <vt:lpstr>Initializing Multidimensional Arrays with Values</vt:lpstr>
      <vt:lpstr>Accessing The Elements of Multidimensional Arrays</vt:lpstr>
      <vt:lpstr>Reading Matrix – Example</vt:lpstr>
      <vt:lpstr>Printing Matrix – Example</vt:lpstr>
      <vt:lpstr>Slide 33</vt:lpstr>
      <vt:lpstr>Maximal Platform – Example</vt:lpstr>
      <vt:lpstr>Slide 35</vt:lpstr>
      <vt:lpstr>Slide 36</vt:lpstr>
      <vt:lpstr>Lists</vt:lpstr>
      <vt:lpstr>List Example</vt:lpstr>
      <vt:lpstr>Lists vs. Arrays</vt:lpstr>
      <vt:lpstr>Slide 40</vt:lpstr>
      <vt:lpstr>Slide 41</vt:lpstr>
      <vt:lpstr>Copying Arrays</vt:lpstr>
      <vt:lpstr>Summary</vt:lpstr>
      <vt:lpstr>Arrays</vt:lpstr>
      <vt:lpstr>Exercises</vt:lpstr>
      <vt:lpstr>Exercises (2)</vt:lpstr>
      <vt:lpstr>Exercises (3)</vt:lpstr>
      <vt:lpstr>Exercises 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Svetlin Nakov</dc:creator>
  <cp:lastModifiedBy>My acer</cp:lastModifiedBy>
  <cp:revision>1</cp:revision>
  <dcterms:created xsi:type="dcterms:W3CDTF">2019-03-18T14:32:17Z</dcterms:created>
  <dcterms:modified xsi:type="dcterms:W3CDTF">2020-05-23T20:20:37Z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2011-06-27T00:00:00Z</vt:filetime>
  </property>
  <property fmtid="{D5CDD505-2E9C-101B-9397-08002B2CF9AE}" pid="3" name="LastSaved">
    <vt:filetime>2019-03-18T00:00:00Z</vt:filetime>
  </property>
</Properties>
</file>