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5"/>
  </p:notesMasterIdLst>
  <p:sldIdLst>
    <p:sldId id="256" r:id="rId2"/>
    <p:sldId id="308" r:id="rId3"/>
    <p:sldId id="306" r:id="rId4"/>
    <p:sldId id="307" r:id="rId5"/>
    <p:sldId id="257" r:id="rId6"/>
    <p:sldId id="258" r:id="rId7"/>
    <p:sldId id="259" r:id="rId8"/>
    <p:sldId id="260" r:id="rId9"/>
    <p:sldId id="261" r:id="rId10"/>
    <p:sldId id="310" r:id="rId11"/>
    <p:sldId id="311" r:id="rId12"/>
    <p:sldId id="263" r:id="rId13"/>
    <p:sldId id="265" r:id="rId14"/>
    <p:sldId id="266" r:id="rId15"/>
    <p:sldId id="264" r:id="rId16"/>
    <p:sldId id="267" r:id="rId17"/>
    <p:sldId id="268" r:id="rId18"/>
    <p:sldId id="269" r:id="rId19"/>
    <p:sldId id="270" r:id="rId20"/>
    <p:sldId id="271" r:id="rId21"/>
    <p:sldId id="312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469FD-C990-4056-8B25-C9B23EFC5B3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54E7A-B22D-4C7F-9A90-4CF5503B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9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54E7A-B22D-4C7F-9A90-4CF5503B04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3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107768-92E0-41A8-85DD-C6233051843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C5BFF40-76E9-432E-BE5C-16E913E4C89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install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94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If…else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105400"/>
          </a:xfrm>
        </p:spPr>
        <p:txBody>
          <a:bodyPr>
            <a:norm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 4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if($x &lt; 12){</a:t>
            </a:r>
          </a:p>
          <a:p>
            <a:r>
              <a:rPr lang="en-US" dirty="0"/>
              <a:t>	echo "Have a good day!";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else{</a:t>
            </a:r>
          </a:p>
          <a:p>
            <a:r>
              <a:rPr lang="en-US" dirty="0"/>
              <a:t>	echo "Have a  good night!";</a:t>
            </a:r>
          </a:p>
          <a:p>
            <a:r>
              <a:rPr lang="en-US" dirty="0" smtClean="0"/>
              <a:t>}                     </a:t>
            </a:r>
            <a:endParaRPr lang="en-US" dirty="0"/>
          </a:p>
          <a:p>
            <a:r>
              <a:rPr lang="en-US" dirty="0"/>
              <a:t>?&gt;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5638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45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If…</a:t>
            </a:r>
            <a:r>
              <a:rPr lang="en-US" dirty="0" err="1" smtClean="0"/>
              <a:t>elseif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33400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 4;</a:t>
            </a:r>
          </a:p>
          <a:p>
            <a:r>
              <a:rPr lang="en-US" dirty="0"/>
              <a:t>if($x ==1){</a:t>
            </a:r>
          </a:p>
          <a:p>
            <a:r>
              <a:rPr lang="en-US" dirty="0"/>
              <a:t>	echo "The day is Monday</a:t>
            </a:r>
            <a:r>
              <a:rPr lang="en-US" dirty="0" smtClean="0"/>
              <a:t>!"; </a:t>
            </a:r>
            <a:endParaRPr lang="en-US" dirty="0"/>
          </a:p>
          <a:p>
            <a:r>
              <a:rPr lang="en-US" dirty="0"/>
              <a:t>}</a:t>
            </a:r>
          </a:p>
          <a:p>
            <a:r>
              <a:rPr lang="en-US" dirty="0" err="1"/>
              <a:t>elseif</a:t>
            </a:r>
            <a:r>
              <a:rPr lang="en-US" dirty="0"/>
              <a:t>($x == 2){</a:t>
            </a:r>
          </a:p>
          <a:p>
            <a:r>
              <a:rPr lang="en-US" dirty="0"/>
              <a:t>	echo "The day is Tuesday!";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elseif</a:t>
            </a:r>
            <a:r>
              <a:rPr lang="en-US" dirty="0"/>
              <a:t> ($x == 3) {</a:t>
            </a:r>
          </a:p>
          <a:p>
            <a:r>
              <a:rPr lang="en-US" dirty="0"/>
              <a:t>	echo "The day is Wednesday!";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elseif</a:t>
            </a:r>
            <a:r>
              <a:rPr lang="en-US" dirty="0"/>
              <a:t> ($x == 4) {</a:t>
            </a:r>
          </a:p>
          <a:p>
            <a:r>
              <a:rPr lang="en-US" dirty="0"/>
              <a:t>	echo "The day is Thursday";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elseif</a:t>
            </a:r>
            <a:r>
              <a:rPr lang="en-US" dirty="0"/>
              <a:t> ($x == 5) {</a:t>
            </a:r>
          </a:p>
          <a:p>
            <a:r>
              <a:rPr lang="en-US" dirty="0"/>
              <a:t>	echo "The day is Friday";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elseif</a:t>
            </a:r>
            <a:r>
              <a:rPr lang="en-US" dirty="0"/>
              <a:t> ($x == 6) {</a:t>
            </a:r>
          </a:p>
          <a:p>
            <a:r>
              <a:rPr lang="en-US" dirty="0"/>
              <a:t>	echo "The day is Saturday";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else{</a:t>
            </a:r>
          </a:p>
          <a:p>
            <a:r>
              <a:rPr lang="en-US" dirty="0"/>
              <a:t>    echo "The day is Sunday";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76400"/>
            <a:ext cx="4724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10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favcolor</a:t>
            </a:r>
            <a:r>
              <a:rPr lang="en-US" dirty="0"/>
              <a:t> = "red";</a:t>
            </a:r>
          </a:p>
          <a:p>
            <a:endParaRPr lang="en-US" dirty="0"/>
          </a:p>
          <a:p>
            <a:r>
              <a:rPr lang="en-US" dirty="0"/>
              <a:t>switch ($</a:t>
            </a:r>
            <a:r>
              <a:rPr lang="en-US" dirty="0" err="1"/>
              <a:t>favcolor</a:t>
            </a:r>
            <a:r>
              <a:rPr lang="en-US" dirty="0"/>
              <a:t>) {</a:t>
            </a:r>
          </a:p>
          <a:p>
            <a:r>
              <a:rPr lang="en-US" dirty="0"/>
              <a:t>    case "red":</a:t>
            </a:r>
          </a:p>
          <a:p>
            <a:r>
              <a:rPr lang="en-US" dirty="0"/>
              <a:t>        echo "Your favorite color is red!";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case "blue":</a:t>
            </a:r>
          </a:p>
          <a:p>
            <a:r>
              <a:rPr lang="en-US" dirty="0"/>
              <a:t>        echo "Your favorite color is blue!";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case "green":</a:t>
            </a:r>
          </a:p>
          <a:p>
            <a:r>
              <a:rPr lang="en-US" dirty="0"/>
              <a:t>        echo "Your favorite color is green!";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default:</a:t>
            </a:r>
          </a:p>
          <a:p>
            <a:r>
              <a:rPr lang="en-US" dirty="0"/>
              <a:t>        echo "Your favorite color is neither red, blue, nor green!";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1066800"/>
            <a:ext cx="495300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154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$x=1;</a:t>
            </a:r>
          </a:p>
          <a:p>
            <a:r>
              <a:rPr lang="en-US" dirty="0"/>
              <a:t>while ($x &lt;= 5) {//execution is terminated if the condition is false.</a:t>
            </a:r>
          </a:p>
          <a:p>
            <a:r>
              <a:rPr lang="en-US" dirty="0"/>
              <a:t>	echo "$x ";</a:t>
            </a:r>
          </a:p>
          <a:p>
            <a:r>
              <a:rPr lang="en-US" dirty="0"/>
              <a:t>	$x++;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006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0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$x=6;</a:t>
            </a:r>
          </a:p>
          <a:p>
            <a:r>
              <a:rPr lang="en-US" dirty="0"/>
              <a:t>do{</a:t>
            </a:r>
          </a:p>
          <a:p>
            <a:r>
              <a:rPr lang="en-US" dirty="0"/>
              <a:t>	echo "$x ";//here action is done before condition</a:t>
            </a:r>
          </a:p>
          <a:p>
            <a:r>
              <a:rPr lang="en-US" dirty="0"/>
              <a:t>	$x++;</a:t>
            </a:r>
          </a:p>
          <a:p>
            <a:r>
              <a:rPr lang="en-US" dirty="0"/>
              <a:t>}while ( $x &lt;= 5);//there is </a:t>
            </a:r>
            <a:r>
              <a:rPr lang="en-US" dirty="0" err="1"/>
              <a:t>atleast</a:t>
            </a:r>
            <a:r>
              <a:rPr lang="en-US" dirty="0"/>
              <a:t> one output even if the condition is false.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86400"/>
            <a:ext cx="411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920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$x=2;</a:t>
            </a:r>
          </a:p>
          <a:p>
            <a:r>
              <a:rPr lang="en-US" dirty="0"/>
              <a:t>for($i=1;$i&lt;=5;$i++){</a:t>
            </a:r>
          </a:p>
          <a:p>
            <a:r>
              <a:rPr lang="en-US" dirty="0"/>
              <a:t>	for($j=1;$j&lt;=$i;$j++){</a:t>
            </a:r>
          </a:p>
          <a:p>
            <a:r>
              <a:rPr lang="en-US" dirty="0"/>
              <a:t> echo "$j ";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echo "&lt;br&gt;";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76800"/>
            <a:ext cx="4343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856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familyName</a:t>
            </a:r>
            <a:r>
              <a:rPr lang="en-US" dirty="0"/>
              <a:t>($</a:t>
            </a:r>
            <a:r>
              <a:rPr lang="en-US" dirty="0" err="1"/>
              <a:t>fname</a:t>
            </a:r>
            <a:r>
              <a:rPr lang="en-US" dirty="0"/>
              <a:t>) {</a:t>
            </a:r>
          </a:p>
          <a:p>
            <a:r>
              <a:rPr lang="en-US" dirty="0"/>
              <a:t>    echo "$</a:t>
            </a:r>
            <a:r>
              <a:rPr lang="en-US" dirty="0" err="1"/>
              <a:t>fname</a:t>
            </a:r>
            <a:r>
              <a:rPr lang="en-US" dirty="0"/>
              <a:t> </a:t>
            </a:r>
            <a:r>
              <a:rPr lang="en-US" dirty="0" err="1"/>
              <a:t>Tola</a:t>
            </a:r>
            <a:r>
              <a:rPr lang="en-US" dirty="0"/>
              <a:t>.&lt;br&gt;";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/>
              <a:t>Chala</a:t>
            </a:r>
            <a:r>
              <a:rPr lang="en-US" dirty="0" smtClean="0"/>
              <a:t>"); </a:t>
            </a:r>
            <a:endParaRPr lang="en-US" dirty="0"/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/>
              <a:t>Koket</a:t>
            </a:r>
            <a:r>
              <a:rPr lang="en-US" dirty="0"/>
              <a:t>");</a:t>
            </a:r>
          </a:p>
          <a:p>
            <a:r>
              <a:rPr lang="en-US" dirty="0" err="1"/>
              <a:t>familyName</a:t>
            </a:r>
            <a:r>
              <a:rPr lang="en-US" dirty="0"/>
              <a:t>("</a:t>
            </a:r>
            <a:r>
              <a:rPr lang="en-US" dirty="0" err="1"/>
              <a:t>Alem</a:t>
            </a:r>
            <a:r>
              <a:rPr lang="en-US" dirty="0"/>
              <a:t>");</a:t>
            </a:r>
          </a:p>
          <a:p>
            <a:r>
              <a:rPr lang="en-US" dirty="0" err="1"/>
              <a:t>familyName</a:t>
            </a:r>
            <a:r>
              <a:rPr lang="en-US" dirty="0"/>
              <a:t>("Marta");</a:t>
            </a:r>
          </a:p>
          <a:p>
            <a:r>
              <a:rPr lang="en-US" dirty="0" err="1"/>
              <a:t>familyName</a:t>
            </a:r>
            <a:r>
              <a:rPr lang="en-US" dirty="0"/>
              <a:t>("Bona");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99" y="3276600"/>
            <a:ext cx="466164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605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$x=5; // global scope</a:t>
            </a:r>
          </a:p>
          <a:p>
            <a:r>
              <a:rPr lang="en-US" dirty="0"/>
              <a:t>function myTest() {</a:t>
            </a:r>
          </a:p>
          <a:p>
            <a:r>
              <a:rPr lang="en-US" dirty="0"/>
              <a:t> $y=10; // local  scope</a:t>
            </a:r>
          </a:p>
          <a:p>
            <a:r>
              <a:rPr lang="en-US" dirty="0"/>
              <a:t> echo "&lt;p&gt;Test variables inside the function:&lt;/p&gt;"; </a:t>
            </a:r>
          </a:p>
          <a:p>
            <a:r>
              <a:rPr lang="en-US" dirty="0"/>
              <a:t> echo "Variable x is: $x"; </a:t>
            </a:r>
          </a:p>
          <a:p>
            <a:r>
              <a:rPr lang="en-US" dirty="0"/>
              <a:t> echo "&lt;br&gt;"; </a:t>
            </a:r>
          </a:p>
          <a:p>
            <a:r>
              <a:rPr lang="en-US" dirty="0"/>
              <a:t> echo "Variable y is: $y";</a:t>
            </a:r>
          </a:p>
          <a:p>
            <a:endParaRPr lang="en-US" dirty="0"/>
          </a:p>
          <a:p>
            <a:r>
              <a:rPr lang="en-US" dirty="0"/>
              <a:t>} </a:t>
            </a:r>
          </a:p>
          <a:p>
            <a:endParaRPr lang="en-US" dirty="0"/>
          </a:p>
          <a:p>
            <a:r>
              <a:rPr lang="en-US" dirty="0"/>
              <a:t>myTest();</a:t>
            </a:r>
          </a:p>
          <a:p>
            <a:r>
              <a:rPr lang="en-US" dirty="0"/>
              <a:t> echo "&lt;p&gt;Test variables outside the function:&lt;/p&gt;";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echo "Variable x is: $x";</a:t>
            </a:r>
          </a:p>
          <a:p>
            <a:r>
              <a:rPr lang="en-US" dirty="0"/>
              <a:t> echo "&lt;br&gt;";</a:t>
            </a:r>
          </a:p>
          <a:p>
            <a:r>
              <a:rPr lang="en-US" dirty="0"/>
              <a:t> echo "Variable y is: $y";</a:t>
            </a:r>
          </a:p>
          <a:p>
            <a:r>
              <a:rPr lang="en-US" dirty="0"/>
              <a:t> ?&gt;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90800"/>
            <a:ext cx="53625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650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334000"/>
          </a:xfrm>
        </p:spPr>
        <p:txBody>
          <a:bodyPr>
            <a:normAutofit lnSpcReduction="10000"/>
          </a:bodyPr>
          <a:lstStyle/>
          <a:p>
            <a:r>
              <a:rPr lang="es-ES" dirty="0"/>
              <a:t>&lt;?</a:t>
            </a:r>
            <a:r>
              <a:rPr lang="es-ES" dirty="0" err="1"/>
              <a:t>php</a:t>
            </a:r>
            <a:endParaRPr lang="es-ES" dirty="0"/>
          </a:p>
          <a:p>
            <a:r>
              <a:rPr lang="es-ES" dirty="0"/>
              <a:t>$x=5;</a:t>
            </a:r>
          </a:p>
          <a:p>
            <a:r>
              <a:rPr lang="es-ES" dirty="0"/>
              <a:t>$y=10;</a:t>
            </a:r>
          </a:p>
          <a:p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myTest</a:t>
            </a:r>
            <a:r>
              <a:rPr lang="es-ES" dirty="0"/>
              <a:t>() {	 </a:t>
            </a:r>
          </a:p>
          <a:p>
            <a:r>
              <a:rPr lang="es-ES" dirty="0"/>
              <a:t>global $</a:t>
            </a:r>
            <a:r>
              <a:rPr lang="es-ES" dirty="0" err="1"/>
              <a:t>x,$y</a:t>
            </a:r>
            <a:r>
              <a:rPr lang="es-ES" dirty="0"/>
              <a:t>;</a:t>
            </a:r>
          </a:p>
          <a:p>
            <a:r>
              <a:rPr lang="es-ES" dirty="0"/>
              <a:t>$y=$x+$y;</a:t>
            </a:r>
          </a:p>
          <a:p>
            <a:r>
              <a:rPr lang="es-ES" dirty="0"/>
              <a:t>}</a:t>
            </a:r>
          </a:p>
          <a:p>
            <a:r>
              <a:rPr lang="es-ES" dirty="0" err="1"/>
              <a:t>myTest</a:t>
            </a:r>
            <a:r>
              <a:rPr lang="es-ES" dirty="0"/>
              <a:t>();</a:t>
            </a:r>
          </a:p>
          <a:p>
            <a:r>
              <a:rPr lang="es-ES" dirty="0"/>
              <a:t>echo $y; // outputs 15</a:t>
            </a:r>
          </a:p>
          <a:p>
            <a:r>
              <a:rPr lang="es-ES" dirty="0"/>
              <a:t>?&gt;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19800"/>
            <a:ext cx="3810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925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myTest() {	 </a:t>
            </a:r>
          </a:p>
          <a:p>
            <a:r>
              <a:rPr lang="en-US" dirty="0"/>
              <a:t>static $x=0;</a:t>
            </a:r>
          </a:p>
          <a:p>
            <a:r>
              <a:rPr lang="en-US" dirty="0"/>
              <a:t>echo $x; </a:t>
            </a:r>
          </a:p>
          <a:p>
            <a:r>
              <a:rPr lang="en-US" dirty="0"/>
              <a:t>$x++;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myTest();</a:t>
            </a:r>
          </a:p>
          <a:p>
            <a:r>
              <a:rPr lang="en-US" dirty="0"/>
              <a:t>myTest();</a:t>
            </a:r>
          </a:p>
          <a:p>
            <a:r>
              <a:rPr lang="en-US" dirty="0"/>
              <a:t>myTest();</a:t>
            </a:r>
          </a:p>
          <a:p>
            <a:r>
              <a:rPr lang="en-US" dirty="0"/>
              <a:t>?&gt;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4353719"/>
            <a:ext cx="3505200" cy="137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85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official PHP website (PHP.net) has installation instructions for PHP: 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php.net/manual/en/install.php</a:t>
            </a:r>
            <a:endParaRPr lang="en-US" dirty="0" smtClean="0"/>
          </a:p>
          <a:p>
            <a:r>
              <a:rPr lang="en-US" dirty="0" smtClean="0"/>
              <a:t>Follow instruction from installation material and install your </a:t>
            </a:r>
            <a:r>
              <a:rPr lang="en-US" dirty="0" err="1" smtClean="0"/>
              <a:t>xampp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have to install editor like Notepad++ or sublime text or any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48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$cars = array("Volvo", "BMW", "Toyota");</a:t>
            </a:r>
          </a:p>
          <a:p>
            <a:r>
              <a:rPr lang="en-US" dirty="0"/>
              <a:t>echo "I like " . $cars[0] . ", " . $cars[1] . " and " . $cars[2] . ".";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08617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772400" cy="5791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/* First method to associate create array. */</a:t>
            </a:r>
          </a:p>
          <a:p>
            <a:r>
              <a:rPr lang="en-US" dirty="0"/>
              <a:t>$salaries = array(</a:t>
            </a:r>
          </a:p>
          <a:p>
            <a:r>
              <a:rPr lang="en-US" dirty="0"/>
              <a:t> "</a:t>
            </a:r>
            <a:r>
              <a:rPr lang="en-US" dirty="0" err="1"/>
              <a:t>Barasa</a:t>
            </a:r>
            <a:r>
              <a:rPr lang="en-US" dirty="0"/>
              <a:t>" =&gt; 2000,</a:t>
            </a:r>
          </a:p>
          <a:p>
            <a:r>
              <a:rPr lang="en-US" dirty="0"/>
              <a:t> "</a:t>
            </a:r>
            <a:r>
              <a:rPr lang="en-US" dirty="0" err="1"/>
              <a:t>Kadir</a:t>
            </a:r>
            <a:r>
              <a:rPr lang="en-US" dirty="0"/>
              <a:t>" =&gt; 1000,</a:t>
            </a:r>
          </a:p>
          <a:p>
            <a:r>
              <a:rPr lang="en-US" dirty="0"/>
              <a:t> "</a:t>
            </a:r>
            <a:r>
              <a:rPr lang="en-US" dirty="0" err="1"/>
              <a:t>Alem</a:t>
            </a:r>
            <a:r>
              <a:rPr lang="en-US" dirty="0"/>
              <a:t>" =&gt; 500</a:t>
            </a:r>
          </a:p>
          <a:p>
            <a:r>
              <a:rPr lang="en-US" dirty="0"/>
              <a:t> );</a:t>
            </a:r>
          </a:p>
          <a:p>
            <a:r>
              <a:rPr lang="en-US" dirty="0"/>
              <a:t>echo "Salary of </a:t>
            </a:r>
            <a:r>
              <a:rPr lang="en-US" dirty="0" err="1"/>
              <a:t>Barasa</a:t>
            </a:r>
            <a:r>
              <a:rPr lang="en-US" dirty="0"/>
              <a:t> is ". $salaries['</a:t>
            </a:r>
            <a:r>
              <a:rPr lang="en-US" dirty="0" err="1"/>
              <a:t>Barasa</a:t>
            </a:r>
            <a:r>
              <a:rPr lang="en-US" dirty="0"/>
              <a:t>'] 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echo "Salary of </a:t>
            </a:r>
            <a:r>
              <a:rPr lang="en-US" dirty="0" err="1"/>
              <a:t>Kadir</a:t>
            </a:r>
            <a:r>
              <a:rPr lang="en-US" dirty="0"/>
              <a:t> is ". $salaries['</a:t>
            </a:r>
            <a:r>
              <a:rPr lang="en-US" dirty="0" err="1"/>
              <a:t>Kadir</a:t>
            </a:r>
            <a:r>
              <a:rPr lang="en-US" dirty="0"/>
              <a:t>'].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echo "Salary of </a:t>
            </a:r>
            <a:r>
              <a:rPr lang="en-US" dirty="0" err="1"/>
              <a:t>Alem</a:t>
            </a:r>
            <a:r>
              <a:rPr lang="en-US" dirty="0"/>
              <a:t> is ". $salaries['</a:t>
            </a:r>
            <a:r>
              <a:rPr lang="en-US" dirty="0" err="1"/>
              <a:t>Alem</a:t>
            </a:r>
            <a:r>
              <a:rPr lang="en-US" dirty="0"/>
              <a:t>'].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/* Second method to create array. */</a:t>
            </a:r>
          </a:p>
          <a:p>
            <a:r>
              <a:rPr lang="en-US" dirty="0"/>
              <a:t>$salaries['</a:t>
            </a:r>
            <a:r>
              <a:rPr lang="en-US" dirty="0" err="1"/>
              <a:t>Barasa</a:t>
            </a:r>
            <a:r>
              <a:rPr lang="en-US" dirty="0"/>
              <a:t>'] = "high";</a:t>
            </a:r>
          </a:p>
          <a:p>
            <a:r>
              <a:rPr lang="en-US" dirty="0"/>
              <a:t>$salaries['</a:t>
            </a:r>
            <a:r>
              <a:rPr lang="en-US" dirty="0" err="1"/>
              <a:t>Kadir</a:t>
            </a:r>
            <a:r>
              <a:rPr lang="en-US" dirty="0"/>
              <a:t>'] = "medium";</a:t>
            </a:r>
          </a:p>
          <a:p>
            <a:r>
              <a:rPr lang="en-US" dirty="0"/>
              <a:t>$salaries['</a:t>
            </a:r>
            <a:r>
              <a:rPr lang="en-US" dirty="0" err="1"/>
              <a:t>Alem</a:t>
            </a:r>
            <a:r>
              <a:rPr lang="en-US" dirty="0"/>
              <a:t>'] = "low";</a:t>
            </a:r>
          </a:p>
          <a:p>
            <a:r>
              <a:rPr lang="en-US" dirty="0"/>
              <a:t>echo "Salary of </a:t>
            </a:r>
            <a:r>
              <a:rPr lang="en-US" dirty="0" err="1"/>
              <a:t>Barasa</a:t>
            </a:r>
            <a:r>
              <a:rPr lang="en-US" dirty="0"/>
              <a:t> is ". $salaries['</a:t>
            </a:r>
            <a:r>
              <a:rPr lang="en-US" dirty="0" err="1"/>
              <a:t>Barasa</a:t>
            </a:r>
            <a:r>
              <a:rPr lang="en-US" dirty="0"/>
              <a:t>'] 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echo "Salary of </a:t>
            </a:r>
            <a:r>
              <a:rPr lang="en-US" dirty="0" err="1"/>
              <a:t>Kadir</a:t>
            </a:r>
            <a:r>
              <a:rPr lang="en-US" dirty="0"/>
              <a:t> is ". $salaries['</a:t>
            </a:r>
            <a:r>
              <a:rPr lang="en-US" dirty="0" err="1"/>
              <a:t>Kadir</a:t>
            </a:r>
            <a:r>
              <a:rPr lang="en-US" dirty="0"/>
              <a:t>'].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echo "Salary of </a:t>
            </a:r>
            <a:r>
              <a:rPr lang="en-US" dirty="0" err="1"/>
              <a:t>Alem</a:t>
            </a:r>
            <a:r>
              <a:rPr lang="en-US" dirty="0"/>
              <a:t> is ". $salaries['</a:t>
            </a:r>
            <a:r>
              <a:rPr lang="en-US" dirty="0" err="1"/>
              <a:t>Alem</a:t>
            </a:r>
            <a:r>
              <a:rPr lang="en-US" dirty="0"/>
              <a:t>']. "&lt;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r>
              <a:rPr lang="en-US" dirty="0"/>
              <a:t>?&gt;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939248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dept</a:t>
            </a:r>
            <a:r>
              <a:rPr lang="en-US" dirty="0"/>
              <a:t>=array("IS","CS","IT","MIS","BAIS");</a:t>
            </a:r>
          </a:p>
          <a:p>
            <a:r>
              <a:rPr lang="en-US" dirty="0"/>
              <a:t>$</a:t>
            </a:r>
            <a:r>
              <a:rPr lang="en-US" dirty="0" err="1"/>
              <a:t>arrlength</a:t>
            </a:r>
            <a:r>
              <a:rPr lang="en-US" dirty="0"/>
              <a:t>=count($</a:t>
            </a:r>
            <a:r>
              <a:rPr lang="en-US" dirty="0" err="1"/>
              <a:t>dept</a:t>
            </a:r>
            <a:r>
              <a:rPr lang="en-US" dirty="0"/>
              <a:t>);</a:t>
            </a:r>
          </a:p>
          <a:p>
            <a:r>
              <a:rPr lang="en-US" dirty="0"/>
              <a:t>for($x=0;$x&lt;$</a:t>
            </a:r>
            <a:r>
              <a:rPr lang="en-US" dirty="0" err="1"/>
              <a:t>arrlength</a:t>
            </a:r>
            <a:r>
              <a:rPr lang="en-US" dirty="0"/>
              <a:t>;$x++) {</a:t>
            </a:r>
          </a:p>
          <a:p>
            <a:r>
              <a:rPr lang="en-US" dirty="0"/>
              <a:t>	 echo $</a:t>
            </a:r>
            <a:r>
              <a:rPr lang="en-US" dirty="0" err="1"/>
              <a:t>dept</a:t>
            </a:r>
            <a:r>
              <a:rPr lang="en-US" dirty="0"/>
              <a:t>[$x];</a:t>
            </a:r>
          </a:p>
          <a:p>
            <a:r>
              <a:rPr lang="en-US" dirty="0"/>
              <a:t>	 echo "&lt;br&gt;";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41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$age=array("Peter"=&gt;"35","Ben"=&gt;"37","Joe"=&gt;"43");</a:t>
            </a:r>
          </a:p>
          <a:p>
            <a:r>
              <a:rPr lang="en-US" dirty="0" err="1"/>
              <a:t>foreach</a:t>
            </a:r>
            <a:r>
              <a:rPr lang="en-US" dirty="0"/>
              <a:t>($age as $x=&gt;$</a:t>
            </a:r>
            <a:r>
              <a:rPr lang="en-US" dirty="0" err="1"/>
              <a:t>x_value</a:t>
            </a:r>
            <a:r>
              <a:rPr lang="en-US" dirty="0"/>
              <a:t>) {</a:t>
            </a:r>
          </a:p>
          <a:p>
            <a:r>
              <a:rPr lang="en-US" dirty="0"/>
              <a:t>	echo "Key=" . $x . ", Value=" . $</a:t>
            </a:r>
            <a:r>
              <a:rPr lang="en-US" dirty="0" err="1"/>
              <a:t>x_value</a:t>
            </a:r>
            <a:r>
              <a:rPr lang="en-US" dirty="0"/>
              <a:t>;</a:t>
            </a:r>
          </a:p>
          <a:p>
            <a:r>
              <a:rPr lang="en-US" dirty="0"/>
              <a:t>	 echo "&lt;br&gt;";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10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Foreach and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$colors = array("</a:t>
            </a:r>
            <a:r>
              <a:rPr lang="en-US" dirty="0" err="1"/>
              <a:t>red","green","blue","yellow</a:t>
            </a:r>
            <a:r>
              <a:rPr lang="en-US" dirty="0"/>
              <a:t>"); </a:t>
            </a:r>
          </a:p>
          <a:p>
            <a:r>
              <a:rPr lang="en-US" dirty="0" err="1"/>
              <a:t>foreach</a:t>
            </a:r>
            <a:r>
              <a:rPr lang="en-US" dirty="0"/>
              <a:t> ($colors as $value) {</a:t>
            </a:r>
          </a:p>
          <a:p>
            <a:r>
              <a:rPr lang="en-US" dirty="0"/>
              <a:t>	echo "$value &lt;br&gt;";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393647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setNumber</a:t>
            </a:r>
            <a:r>
              <a:rPr lang="en-US" dirty="0"/>
              <a:t>($</a:t>
            </a:r>
            <a:r>
              <a:rPr lang="en-US" dirty="0" err="1"/>
              <a:t>minnumber</a:t>
            </a:r>
            <a:r>
              <a:rPr lang="en-US" dirty="0"/>
              <a:t>=5) 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echo "The height is : $</a:t>
            </a:r>
            <a:r>
              <a:rPr lang="en-US" dirty="0" err="1"/>
              <a:t>minnumber</a:t>
            </a:r>
            <a:r>
              <a:rPr lang="en-US" dirty="0"/>
              <a:t>&lt;br&gt;";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setNumber</a:t>
            </a:r>
            <a:r>
              <a:rPr lang="en-US" dirty="0"/>
              <a:t>(7);</a:t>
            </a:r>
          </a:p>
          <a:p>
            <a:r>
              <a:rPr lang="en-US" dirty="0" err="1"/>
              <a:t>setNumber</a:t>
            </a:r>
            <a:r>
              <a:rPr lang="en-US" dirty="0"/>
              <a:t>(); // will use the default value of 50</a:t>
            </a:r>
          </a:p>
          <a:p>
            <a:r>
              <a:rPr lang="en-US" dirty="0" err="1"/>
              <a:t>setNumber</a:t>
            </a:r>
            <a:r>
              <a:rPr lang="en-US" dirty="0"/>
              <a:t>(8);</a:t>
            </a:r>
          </a:p>
          <a:p>
            <a:r>
              <a:rPr lang="en-US" dirty="0" err="1"/>
              <a:t>setNumber</a:t>
            </a:r>
            <a:r>
              <a:rPr lang="en-US" dirty="0"/>
              <a:t>(11);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971464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function sum($</a:t>
            </a:r>
            <a:r>
              <a:rPr lang="en-US" dirty="0" err="1"/>
              <a:t>x,$y</a:t>
            </a:r>
            <a:r>
              <a:rPr lang="en-US" dirty="0"/>
              <a:t>) {</a:t>
            </a:r>
          </a:p>
          <a:p>
            <a:r>
              <a:rPr lang="en-US" dirty="0"/>
              <a:t>$z=$x+$y; </a:t>
            </a:r>
          </a:p>
          <a:p>
            <a:r>
              <a:rPr lang="en-US" dirty="0"/>
              <a:t>return $z;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echo"5 + 10 = " . sum(5,10) . "&lt;br&gt;";</a:t>
            </a:r>
          </a:p>
          <a:p>
            <a:r>
              <a:rPr lang="en-US" dirty="0"/>
              <a:t>echo "7 + 13 = " . sum(7,13) . "&lt;br&gt;";</a:t>
            </a:r>
          </a:p>
          <a:p>
            <a:r>
              <a:rPr lang="en-US" dirty="0"/>
              <a:t>echo "2 + 4 = " . sum(2,4);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640162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	&lt;form method="post" action="&lt;?</a:t>
            </a:r>
            <a:r>
              <a:rPr lang="en-US" dirty="0" err="1"/>
              <a:t>php</a:t>
            </a:r>
            <a:r>
              <a:rPr lang="en-US" dirty="0"/>
              <a:t> echo $_SERVER['PHP_SELF'];?&gt;"&gt;</a:t>
            </a:r>
          </a:p>
          <a:p>
            <a:r>
              <a:rPr lang="en-US" dirty="0"/>
              <a:t>		Name: &lt;input type="text" name="</a:t>
            </a:r>
            <a:r>
              <a:rPr lang="en-US" dirty="0" err="1"/>
              <a:t>fname</a:t>
            </a:r>
            <a:r>
              <a:rPr lang="en-US" dirty="0"/>
              <a:t>"&gt;</a:t>
            </a:r>
          </a:p>
          <a:p>
            <a:r>
              <a:rPr lang="en-US" dirty="0"/>
              <a:t>		&lt;input type="submit"&gt;</a:t>
            </a:r>
          </a:p>
          <a:p>
            <a:r>
              <a:rPr lang="en-US" dirty="0"/>
              <a:t>	&lt;/form&gt;</a:t>
            </a:r>
          </a:p>
          <a:p>
            <a:r>
              <a:rPr lang="en-US" dirty="0"/>
              <a:t>		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		$name = $_POST['</a:t>
            </a:r>
            <a:r>
              <a:rPr lang="en-US" dirty="0" err="1"/>
              <a:t>fname</a:t>
            </a:r>
            <a:r>
              <a:rPr lang="en-US" dirty="0"/>
              <a:t>']; </a:t>
            </a:r>
          </a:p>
          <a:p>
            <a:r>
              <a:rPr lang="en-US" dirty="0"/>
              <a:t>		echo $name; </a:t>
            </a:r>
          </a:p>
          <a:p>
            <a:r>
              <a:rPr lang="en-US" dirty="0"/>
              <a:t>		?&gt;</a:t>
            </a:r>
          </a:p>
          <a:p>
            <a:r>
              <a:rPr lang="en-US" dirty="0"/>
              <a:t>	&lt;/body&gt;</a:t>
            </a:r>
          </a:p>
          <a:p>
            <a:r>
              <a:rPr lang="en-US" dirty="0"/>
              <a:t>	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42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	&lt;form method="post" action="&lt;?</a:t>
            </a:r>
            <a:r>
              <a:rPr lang="en-US" dirty="0" err="1"/>
              <a:t>php</a:t>
            </a:r>
            <a:r>
              <a:rPr lang="en-US" dirty="0"/>
              <a:t> echo $_SERVER['PHP_SELF'];?&gt;"&gt;</a:t>
            </a:r>
          </a:p>
          <a:p>
            <a:r>
              <a:rPr lang="en-US" dirty="0"/>
              <a:t>		Name: &lt;input type="text" name="</a:t>
            </a:r>
            <a:r>
              <a:rPr lang="en-US" dirty="0" err="1"/>
              <a:t>fname</a:t>
            </a:r>
            <a:r>
              <a:rPr lang="en-US" dirty="0"/>
              <a:t>"&gt;</a:t>
            </a:r>
          </a:p>
          <a:p>
            <a:r>
              <a:rPr lang="en-US" dirty="0"/>
              <a:t>		&lt;input type="submit"&gt;</a:t>
            </a:r>
          </a:p>
          <a:p>
            <a:r>
              <a:rPr lang="en-US" dirty="0"/>
              <a:t>	&lt;/form&gt;</a:t>
            </a:r>
          </a:p>
          <a:p>
            <a:r>
              <a:rPr lang="en-US" dirty="0"/>
              <a:t>	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	$name = $_REQUEST['</a:t>
            </a:r>
            <a:r>
              <a:rPr lang="en-US" dirty="0" err="1"/>
              <a:t>fname</a:t>
            </a:r>
            <a:r>
              <a:rPr lang="en-US" dirty="0"/>
              <a:t>']; </a:t>
            </a:r>
          </a:p>
          <a:p>
            <a:r>
              <a:rPr lang="en-US" dirty="0"/>
              <a:t>	echo $name; </a:t>
            </a:r>
          </a:p>
          <a:p>
            <a:r>
              <a:rPr lang="en-US" dirty="0"/>
              <a:t>	?&gt;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648200"/>
            <a:ext cx="3448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715000"/>
            <a:ext cx="34480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787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&lt;style&gt;</a:t>
            </a:r>
          </a:p>
          <a:p>
            <a:r>
              <a:rPr lang="en-US" dirty="0"/>
              <a:t>.error {color: #FF0000;}</a:t>
            </a:r>
          </a:p>
          <a:p>
            <a:r>
              <a:rPr lang="en-US" dirty="0"/>
              <a:t>&lt;/style&gt;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// define variables and set to empty values</a:t>
            </a:r>
          </a:p>
          <a:p>
            <a:r>
              <a:rPr lang="en-US" dirty="0"/>
              <a:t>$</a:t>
            </a:r>
            <a:r>
              <a:rPr lang="en-US" dirty="0" err="1"/>
              <a:t>nameErr</a:t>
            </a:r>
            <a:r>
              <a:rPr lang="en-US" dirty="0"/>
              <a:t> = $</a:t>
            </a:r>
            <a:r>
              <a:rPr lang="en-US" dirty="0" err="1"/>
              <a:t>emailErr</a:t>
            </a:r>
            <a:r>
              <a:rPr lang="en-US" dirty="0"/>
              <a:t> = $</a:t>
            </a:r>
            <a:r>
              <a:rPr lang="en-US" dirty="0" err="1"/>
              <a:t>genderErr</a:t>
            </a:r>
            <a:r>
              <a:rPr lang="en-US" dirty="0"/>
              <a:t> = $</a:t>
            </a:r>
            <a:r>
              <a:rPr lang="en-US" dirty="0" err="1"/>
              <a:t>websiteErr</a:t>
            </a:r>
            <a:r>
              <a:rPr lang="en-US" dirty="0"/>
              <a:t> = "";</a:t>
            </a:r>
          </a:p>
          <a:p>
            <a:r>
              <a:rPr lang="en-US" dirty="0"/>
              <a:t>$name = $email = $gender = $comment = $website = "";</a:t>
            </a:r>
          </a:p>
          <a:p>
            <a:r>
              <a:rPr lang="en-US" dirty="0"/>
              <a:t>if ($_SERVER["REQUEST_METHOD"] == "POST")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if (empty($_POST["name"]))</a:t>
            </a:r>
          </a:p>
          <a:p>
            <a:r>
              <a:rPr lang="en-US" dirty="0"/>
              <a:t> {$</a:t>
            </a:r>
            <a:r>
              <a:rPr lang="en-US" dirty="0" err="1"/>
              <a:t>nameErr</a:t>
            </a:r>
            <a:r>
              <a:rPr lang="en-US" dirty="0"/>
              <a:t> = "Name is required";}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$name = </a:t>
            </a:r>
            <a:r>
              <a:rPr lang="en-US" dirty="0" err="1"/>
              <a:t>test_input</a:t>
            </a:r>
            <a:r>
              <a:rPr lang="en-US" dirty="0"/>
              <a:t>($_POST["name"]);</a:t>
            </a:r>
          </a:p>
          <a:p>
            <a:r>
              <a:rPr lang="en-US" dirty="0"/>
              <a:t>// check if name only contains letters and whitespace</a:t>
            </a:r>
          </a:p>
          <a:p>
            <a:r>
              <a:rPr lang="en-US" dirty="0"/>
              <a:t> if (!</a:t>
            </a:r>
            <a:r>
              <a:rPr lang="en-US" dirty="0" err="1"/>
              <a:t>preg_match</a:t>
            </a:r>
            <a:r>
              <a:rPr lang="en-US" dirty="0"/>
              <a:t>("/^[a-</a:t>
            </a:r>
            <a:r>
              <a:rPr lang="en-US" dirty="0" err="1"/>
              <a:t>zA</a:t>
            </a:r>
            <a:r>
              <a:rPr lang="en-US" dirty="0"/>
              <a:t>-Z ]*$/",$name))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</a:t>
            </a:r>
            <a:r>
              <a:rPr lang="en-US" dirty="0" err="1"/>
              <a:t>nameErr</a:t>
            </a:r>
            <a:r>
              <a:rPr lang="en-US" dirty="0"/>
              <a:t> = "Only letters and white space allowed";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67429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Go to C:\xampp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xampp-control.exe</a:t>
            </a:r>
          </a:p>
          <a:p>
            <a:r>
              <a:rPr lang="en-US" dirty="0" smtClean="0"/>
              <a:t>Click start on Apache and MySQL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69437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595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(empty($_POST["email"]))</a:t>
            </a:r>
          </a:p>
          <a:p>
            <a:r>
              <a:rPr lang="en-US" dirty="0"/>
              <a:t> {$</a:t>
            </a:r>
            <a:r>
              <a:rPr lang="en-US" dirty="0" err="1"/>
              <a:t>emailErr</a:t>
            </a:r>
            <a:r>
              <a:rPr lang="en-US" dirty="0"/>
              <a:t> = "Email is required";}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$email = </a:t>
            </a:r>
            <a:r>
              <a:rPr lang="en-US" dirty="0" err="1"/>
              <a:t>test_input</a:t>
            </a:r>
            <a:r>
              <a:rPr lang="en-US" dirty="0"/>
              <a:t>($_POST["email"]);</a:t>
            </a:r>
          </a:p>
          <a:p>
            <a:r>
              <a:rPr lang="en-US" dirty="0"/>
              <a:t> // check if e-mail address syntax is valid</a:t>
            </a:r>
          </a:p>
          <a:p>
            <a:r>
              <a:rPr lang="en-US" dirty="0"/>
              <a:t> if (!</a:t>
            </a:r>
            <a:r>
              <a:rPr lang="en-US" dirty="0" err="1"/>
              <a:t>preg_match</a:t>
            </a:r>
            <a:r>
              <a:rPr lang="en-US" dirty="0"/>
              <a:t>("/([\w\-]+\@[\w\-]+\.[\w\-]+)/",$email))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</a:t>
            </a:r>
            <a:r>
              <a:rPr lang="en-US" dirty="0" err="1"/>
              <a:t>emailErr</a:t>
            </a:r>
            <a:r>
              <a:rPr lang="en-US" dirty="0"/>
              <a:t> = "Invalid email format";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} if (empty($_POST["website"]))</a:t>
            </a:r>
          </a:p>
          <a:p>
            <a:r>
              <a:rPr lang="en-US" dirty="0"/>
              <a:t> {$website = "";}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$website = </a:t>
            </a:r>
            <a:r>
              <a:rPr lang="en-US" dirty="0" err="1"/>
              <a:t>test_input</a:t>
            </a:r>
            <a:r>
              <a:rPr lang="en-US" dirty="0"/>
              <a:t>($_POST["website"]);</a:t>
            </a:r>
          </a:p>
        </p:txBody>
      </p:sp>
    </p:spTree>
    <p:extLst>
      <p:ext uri="{BB962C8B-B14F-4D97-AF65-F5344CB8AC3E}">
        <p14:creationId xmlns:p14="http://schemas.microsoft.com/office/powerpoint/2010/main" val="233434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// check if URL address syntax is valid (this regular expression also allows dashes in the URL)</a:t>
            </a:r>
          </a:p>
          <a:p>
            <a:r>
              <a:rPr lang="en-US" dirty="0"/>
              <a:t> if (!</a:t>
            </a:r>
            <a:r>
              <a:rPr lang="en-US" dirty="0" err="1"/>
              <a:t>preg_match</a:t>
            </a:r>
            <a:r>
              <a:rPr lang="en-US" dirty="0"/>
              <a:t>("/\b(?:(?:https?|ftp):\/\/|www\.)[-a-z0-9+&amp;@#\/%?=~_|!:,.;]*[-a-z0-9+&amp;@#\/%=~_|]/</a:t>
            </a:r>
            <a:r>
              <a:rPr lang="en-US" dirty="0" err="1"/>
              <a:t>i",$website</a:t>
            </a:r>
            <a:r>
              <a:rPr lang="en-US" dirty="0"/>
              <a:t>))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$</a:t>
            </a:r>
            <a:r>
              <a:rPr lang="en-US" dirty="0" err="1"/>
              <a:t>websiteErr</a:t>
            </a:r>
            <a:r>
              <a:rPr lang="en-US" dirty="0"/>
              <a:t> = "Invalid URL";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if (empty($_POST["comment"]))</a:t>
            </a:r>
          </a:p>
          <a:p>
            <a:r>
              <a:rPr lang="en-US" dirty="0"/>
              <a:t> {$comment = "";}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{$comment = </a:t>
            </a:r>
            <a:r>
              <a:rPr lang="en-US" dirty="0" err="1"/>
              <a:t>test_input</a:t>
            </a:r>
            <a:r>
              <a:rPr lang="en-US" dirty="0"/>
              <a:t>($_POST["comment"]);}</a:t>
            </a:r>
          </a:p>
          <a:p>
            <a:r>
              <a:rPr lang="en-US" dirty="0"/>
              <a:t> if (empty($_POST["gender"]))</a:t>
            </a:r>
          </a:p>
          <a:p>
            <a:r>
              <a:rPr lang="en-US" dirty="0"/>
              <a:t> {$</a:t>
            </a:r>
            <a:r>
              <a:rPr lang="en-US" dirty="0" err="1"/>
              <a:t>genderErr</a:t>
            </a:r>
            <a:r>
              <a:rPr lang="en-US" dirty="0"/>
              <a:t> = "Gender is required";}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{$gender = </a:t>
            </a:r>
            <a:r>
              <a:rPr lang="en-US" dirty="0" err="1"/>
              <a:t>test_input</a:t>
            </a:r>
            <a:r>
              <a:rPr lang="en-US" dirty="0"/>
              <a:t>($_POST["gender"]);}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function </a:t>
            </a:r>
            <a:r>
              <a:rPr lang="en-US" dirty="0" err="1"/>
              <a:t>test_input</a:t>
            </a:r>
            <a:r>
              <a:rPr lang="en-US" dirty="0"/>
              <a:t>($data)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$data = trim($data);</a:t>
            </a:r>
          </a:p>
          <a:p>
            <a:r>
              <a:rPr lang="en-US" dirty="0"/>
              <a:t> $data = </a:t>
            </a:r>
            <a:r>
              <a:rPr lang="en-US" dirty="0" err="1"/>
              <a:t>stripslashes</a:t>
            </a:r>
            <a:r>
              <a:rPr lang="en-US" dirty="0"/>
              <a:t>($data);</a:t>
            </a:r>
          </a:p>
          <a:p>
            <a:r>
              <a:rPr lang="en-US" dirty="0"/>
              <a:t> $data = </a:t>
            </a:r>
            <a:r>
              <a:rPr lang="en-US" dirty="0" err="1"/>
              <a:t>htmlspecialchars</a:t>
            </a:r>
            <a:r>
              <a:rPr lang="en-US" dirty="0"/>
              <a:t>($data);</a:t>
            </a:r>
          </a:p>
          <a:p>
            <a:r>
              <a:rPr lang="en-US" dirty="0"/>
              <a:t> return $data;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020713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79248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&lt;h2&gt;PHP Form Validation Example&lt;/h2&gt;</a:t>
            </a:r>
          </a:p>
          <a:p>
            <a:r>
              <a:rPr lang="en-US" dirty="0"/>
              <a:t>&lt;p&gt;&lt;span class="error"&gt;* required field.&lt;/span&gt;&lt;/p&gt;</a:t>
            </a:r>
          </a:p>
          <a:p>
            <a:r>
              <a:rPr lang="en-US" dirty="0"/>
              <a:t>&lt;form method="post" action="&lt;?</a:t>
            </a:r>
            <a:r>
              <a:rPr lang="en-US" dirty="0" err="1"/>
              <a:t>php</a:t>
            </a:r>
            <a:r>
              <a:rPr lang="en-US" dirty="0"/>
              <a:t> echo </a:t>
            </a:r>
            <a:r>
              <a:rPr lang="en-US" dirty="0" err="1"/>
              <a:t>htmlspecialchars</a:t>
            </a:r>
            <a:r>
              <a:rPr lang="en-US" dirty="0"/>
              <a:t>($_SERVER["PHP_SELF"]);?&gt;"&gt;</a:t>
            </a:r>
          </a:p>
          <a:p>
            <a:r>
              <a:rPr lang="en-US" dirty="0"/>
              <a:t> Name: &lt;input type="text" name="name" value="&lt;?</a:t>
            </a:r>
            <a:r>
              <a:rPr lang="en-US" dirty="0" err="1"/>
              <a:t>php</a:t>
            </a:r>
            <a:r>
              <a:rPr lang="en-US" dirty="0"/>
              <a:t> echo $name;?&gt;"&gt;</a:t>
            </a:r>
          </a:p>
          <a:p>
            <a:r>
              <a:rPr lang="en-US" dirty="0"/>
              <a:t> &lt;span class="error"&gt;* &lt;?</a:t>
            </a:r>
            <a:r>
              <a:rPr lang="en-US" dirty="0" err="1"/>
              <a:t>php</a:t>
            </a:r>
            <a:r>
              <a:rPr lang="en-US" dirty="0"/>
              <a:t> echo $</a:t>
            </a:r>
            <a:r>
              <a:rPr lang="en-US" dirty="0" err="1"/>
              <a:t>nameErr</a:t>
            </a:r>
            <a:r>
              <a:rPr lang="en-US" dirty="0"/>
              <a:t>;?&gt;&lt;/span&gt;</a:t>
            </a:r>
          </a:p>
          <a:p>
            <a:r>
              <a:rPr lang="en-US" dirty="0"/>
              <a:t>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E-mail: &lt;input type="text" name="email" value="&lt;?</a:t>
            </a:r>
            <a:r>
              <a:rPr lang="en-US" dirty="0" err="1"/>
              <a:t>php</a:t>
            </a:r>
            <a:r>
              <a:rPr lang="en-US" dirty="0"/>
              <a:t> echo $email;?&gt;"&gt;</a:t>
            </a:r>
          </a:p>
          <a:p>
            <a:r>
              <a:rPr lang="en-US" dirty="0"/>
              <a:t> &lt;span class="error"&gt;* &lt;?</a:t>
            </a:r>
            <a:r>
              <a:rPr lang="en-US" dirty="0" err="1"/>
              <a:t>php</a:t>
            </a:r>
            <a:r>
              <a:rPr lang="en-US" dirty="0"/>
              <a:t> echo $</a:t>
            </a:r>
            <a:r>
              <a:rPr lang="en-US" dirty="0" err="1"/>
              <a:t>emailErr</a:t>
            </a:r>
            <a:r>
              <a:rPr lang="en-US" dirty="0"/>
              <a:t>;?&gt;&lt;/span&gt;</a:t>
            </a:r>
          </a:p>
          <a:p>
            <a:r>
              <a:rPr lang="en-US" dirty="0"/>
              <a:t>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Website: &lt;input type="text" name="website" value="&lt;?</a:t>
            </a:r>
            <a:r>
              <a:rPr lang="en-US" dirty="0" err="1"/>
              <a:t>php</a:t>
            </a:r>
            <a:r>
              <a:rPr lang="en-US" dirty="0"/>
              <a:t> echo $website;?&gt;"&gt;</a:t>
            </a:r>
          </a:p>
          <a:p>
            <a:r>
              <a:rPr lang="en-US" dirty="0"/>
              <a:t> &lt;span class="error"&gt;&lt;?</a:t>
            </a:r>
            <a:r>
              <a:rPr lang="en-US" dirty="0" err="1"/>
              <a:t>php</a:t>
            </a:r>
            <a:r>
              <a:rPr lang="en-US" dirty="0"/>
              <a:t> echo $</a:t>
            </a:r>
            <a:r>
              <a:rPr lang="en-US" dirty="0" err="1"/>
              <a:t>websiteErr</a:t>
            </a:r>
            <a:r>
              <a:rPr lang="en-US" dirty="0"/>
              <a:t>;?&gt;&lt;/span&gt;</a:t>
            </a:r>
          </a:p>
          <a:p>
            <a:r>
              <a:rPr lang="en-US" dirty="0"/>
              <a:t>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Comment: &lt;</a:t>
            </a:r>
            <a:r>
              <a:rPr lang="en-US" dirty="0" err="1"/>
              <a:t>textarea</a:t>
            </a:r>
            <a:r>
              <a:rPr lang="en-US" dirty="0"/>
              <a:t> name="comment" rows="5" cols="40"&gt;&lt;?</a:t>
            </a:r>
            <a:r>
              <a:rPr lang="en-US" dirty="0" err="1"/>
              <a:t>php</a:t>
            </a:r>
            <a:r>
              <a:rPr lang="en-US" dirty="0"/>
              <a:t> echo</a:t>
            </a:r>
          </a:p>
          <a:p>
            <a:r>
              <a:rPr lang="en-US" dirty="0"/>
              <a:t>$comment;?&gt;&lt;/</a:t>
            </a:r>
            <a:r>
              <a:rPr lang="en-US" dirty="0" err="1"/>
              <a:t>textarea</a:t>
            </a:r>
            <a:r>
              <a:rPr lang="en-US" dirty="0"/>
              <a:t>&gt;</a:t>
            </a:r>
          </a:p>
          <a:p>
            <a:r>
              <a:rPr lang="en-US" dirty="0"/>
              <a:t>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7495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Gender:</a:t>
            </a:r>
          </a:p>
          <a:p>
            <a:r>
              <a:rPr lang="en-US" dirty="0"/>
              <a:t> &lt;input type="radio" name="gender" &lt;?</a:t>
            </a:r>
            <a:r>
              <a:rPr lang="en-US" dirty="0" err="1"/>
              <a:t>php</a:t>
            </a:r>
            <a:r>
              <a:rPr lang="en-US" dirty="0"/>
              <a:t> if (</a:t>
            </a:r>
            <a:r>
              <a:rPr lang="en-US" dirty="0" err="1"/>
              <a:t>isset</a:t>
            </a:r>
            <a:r>
              <a:rPr lang="en-US" dirty="0"/>
              <a:t>($gender) &amp;&amp; $gender=="female") echo</a:t>
            </a:r>
          </a:p>
          <a:p>
            <a:r>
              <a:rPr lang="en-US" dirty="0"/>
              <a:t>"checked";?&gt; value="female"&gt;Female</a:t>
            </a:r>
          </a:p>
          <a:p>
            <a:r>
              <a:rPr lang="en-US" dirty="0"/>
              <a:t> &lt;input type="radio" name="gender" &lt;?</a:t>
            </a:r>
            <a:r>
              <a:rPr lang="en-US" dirty="0" err="1"/>
              <a:t>php</a:t>
            </a:r>
            <a:r>
              <a:rPr lang="en-US" dirty="0"/>
              <a:t> if (</a:t>
            </a:r>
            <a:r>
              <a:rPr lang="en-US" dirty="0" err="1"/>
              <a:t>isset</a:t>
            </a:r>
            <a:r>
              <a:rPr lang="en-US" dirty="0"/>
              <a:t>($gender) &amp;&amp; $gender=="male") echo</a:t>
            </a:r>
          </a:p>
          <a:p>
            <a:r>
              <a:rPr lang="en-US" dirty="0"/>
              <a:t>"checked";?&gt; value="male"&gt;Male</a:t>
            </a:r>
          </a:p>
          <a:p>
            <a:r>
              <a:rPr lang="en-US" dirty="0"/>
              <a:t> &lt;span class="error"&gt;* &lt;?</a:t>
            </a:r>
            <a:r>
              <a:rPr lang="en-US" dirty="0" err="1"/>
              <a:t>php</a:t>
            </a:r>
            <a:r>
              <a:rPr lang="en-US" dirty="0"/>
              <a:t> echo $</a:t>
            </a:r>
            <a:r>
              <a:rPr lang="en-US" dirty="0" err="1"/>
              <a:t>genderErr</a:t>
            </a:r>
            <a:r>
              <a:rPr lang="en-US" dirty="0"/>
              <a:t>;?&gt;&lt;/span&gt;</a:t>
            </a:r>
          </a:p>
          <a:p>
            <a:r>
              <a:rPr lang="en-US" dirty="0"/>
              <a:t> 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&lt;input type="submit" name="submit" value="Submit"&gt; </a:t>
            </a:r>
          </a:p>
          <a:p>
            <a:r>
              <a:rPr lang="en-US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4039879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echo "&lt;h2&gt;Your Input:&lt;/h2&gt;";</a:t>
            </a:r>
          </a:p>
          <a:p>
            <a:r>
              <a:rPr lang="en-US" dirty="0"/>
              <a:t>echo $name;</a:t>
            </a:r>
          </a:p>
          <a:p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$email;</a:t>
            </a:r>
          </a:p>
          <a:p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$website;</a:t>
            </a:r>
          </a:p>
          <a:p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$comment;</a:t>
            </a:r>
          </a:p>
          <a:p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$gender;</a:t>
            </a:r>
          </a:p>
          <a:p>
            <a:r>
              <a:rPr lang="en-US" dirty="0"/>
              <a:t>?&gt;&lt;/body&gt;&lt;/html&gt;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2444027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file…create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6200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// </a:t>
            </a:r>
            <a:r>
              <a:rPr lang="en-US" dirty="0" err="1"/>
              <a:t>testfile.php</a:t>
            </a:r>
            <a:endParaRPr lang="en-US" dirty="0"/>
          </a:p>
          <a:p>
            <a:r>
              <a:rPr lang="en-US" dirty="0"/>
              <a:t> $</a:t>
            </a:r>
            <a:r>
              <a:rPr lang="en-US" dirty="0" err="1"/>
              <a:t>fh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("testfile.txt", 'w') or die("Failed to create file");</a:t>
            </a:r>
          </a:p>
          <a:p>
            <a:r>
              <a:rPr lang="en-US" dirty="0"/>
              <a:t> $text = &lt;&lt;&lt;_END</a:t>
            </a:r>
          </a:p>
          <a:p>
            <a:r>
              <a:rPr lang="en-US" dirty="0"/>
              <a:t>Line 1</a:t>
            </a:r>
          </a:p>
          <a:p>
            <a:r>
              <a:rPr lang="en-US" dirty="0"/>
              <a:t>Line 2</a:t>
            </a:r>
          </a:p>
          <a:p>
            <a:r>
              <a:rPr lang="en-US" dirty="0"/>
              <a:t>Line 3</a:t>
            </a:r>
          </a:p>
          <a:p>
            <a:r>
              <a:rPr lang="en-US" dirty="0"/>
              <a:t>_END;</a:t>
            </a:r>
          </a:p>
          <a:p>
            <a:r>
              <a:rPr lang="en-US" dirty="0"/>
              <a:t> </a:t>
            </a:r>
            <a:r>
              <a:rPr lang="en-US" dirty="0" err="1"/>
              <a:t>fwrite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, $text) or die("Could not write to file");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echo "File 'testfile.txt' written successfully";</a:t>
            </a:r>
          </a:p>
          <a:p>
            <a:r>
              <a:rPr lang="en-US" dirty="0"/>
              <a:t>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27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$</a:t>
            </a:r>
            <a:r>
              <a:rPr lang="en-US" dirty="0" err="1"/>
              <a:t>fh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("testfile.txt", 'r') or</a:t>
            </a:r>
          </a:p>
          <a:p>
            <a:r>
              <a:rPr lang="en-US" dirty="0"/>
              <a:t> die("File does not exist or you lack permission to open it");</a:t>
            </a:r>
          </a:p>
          <a:p>
            <a:r>
              <a:rPr lang="en-US" dirty="0"/>
              <a:t> $line = </a:t>
            </a:r>
            <a:r>
              <a:rPr lang="en-US" dirty="0" err="1"/>
              <a:t>fgets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echo $line;</a:t>
            </a:r>
          </a:p>
          <a:p>
            <a:r>
              <a:rPr lang="en-US" dirty="0"/>
              <a:t>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37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echo "&lt;pre&gt;"; // Enables display of line feeds</a:t>
            </a:r>
          </a:p>
          <a:p>
            <a:r>
              <a:rPr lang="en-US" dirty="0"/>
              <a:t> echo </a:t>
            </a:r>
            <a:r>
              <a:rPr lang="en-US" dirty="0" err="1"/>
              <a:t>file_get_contents</a:t>
            </a:r>
            <a:r>
              <a:rPr lang="en-US" dirty="0"/>
              <a:t>("testfile.txt");</a:t>
            </a:r>
          </a:p>
          <a:p>
            <a:r>
              <a:rPr lang="en-US" dirty="0"/>
              <a:t> echo "&lt;/pre&gt;"; // Terminates pre tag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751410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// </a:t>
            </a:r>
            <a:r>
              <a:rPr lang="en-US" dirty="0" err="1"/>
              <a:t>copyfile.php</a:t>
            </a:r>
            <a:endParaRPr lang="en-US" dirty="0"/>
          </a:p>
          <a:p>
            <a:r>
              <a:rPr lang="en-US" dirty="0"/>
              <a:t> copy('testfile.txt', 'testfile2.txt') or die("Could not copy file");</a:t>
            </a:r>
          </a:p>
          <a:p>
            <a:r>
              <a:rPr lang="en-US" dirty="0"/>
              <a:t> echo "File successfully copied to 'testfile2.txt'";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167765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// </a:t>
            </a:r>
            <a:r>
              <a:rPr lang="en-US" dirty="0" err="1"/>
              <a:t>movefile.php</a:t>
            </a:r>
            <a:endParaRPr lang="en-US" dirty="0"/>
          </a:p>
          <a:p>
            <a:r>
              <a:rPr lang="en-US" dirty="0"/>
              <a:t> if (!rename('testfile2.txt', 'testfile2.new'))</a:t>
            </a:r>
          </a:p>
          <a:p>
            <a:r>
              <a:rPr lang="en-US" dirty="0"/>
              <a:t> echo "Could not rename file";</a:t>
            </a:r>
          </a:p>
          <a:p>
            <a:r>
              <a:rPr lang="en-US" dirty="0"/>
              <a:t> else echo "File successfully renamed to 'testfile2.new'";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91305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save </a:t>
            </a:r>
            <a:r>
              <a:rPr lang="en-US" dirty="0" err="1" smtClean="0"/>
              <a:t>php</a:t>
            </a:r>
            <a:r>
              <a:rPr lang="en-US" dirty="0" smtClean="0"/>
              <a:t> 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C:/xampp/htdocs/folder/file_name.php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optional         extension</a:t>
            </a:r>
          </a:p>
          <a:p>
            <a:r>
              <a:rPr lang="en-US" dirty="0" smtClean="0"/>
              <a:t>Then open browsers like chrome, opera, Firefox and etc.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How to run </a:t>
            </a:r>
          </a:p>
          <a:p>
            <a:r>
              <a:rPr lang="en-US" dirty="0" smtClean="0"/>
              <a:t>First you have to start </a:t>
            </a:r>
            <a:r>
              <a:rPr lang="en-US" dirty="0" err="1" smtClean="0"/>
              <a:t>xampp</a:t>
            </a:r>
            <a:r>
              <a:rPr lang="en-US" dirty="0" smtClean="0"/>
              <a:t> control (</a:t>
            </a:r>
            <a:r>
              <a:rPr lang="en-US" dirty="0"/>
              <a:t>C:/</a:t>
            </a:r>
            <a:r>
              <a:rPr lang="en-US" dirty="0" smtClean="0"/>
              <a:t>xampp/xampp control.exe)</a:t>
            </a:r>
          </a:p>
          <a:p>
            <a:r>
              <a:rPr lang="en-US" dirty="0" smtClean="0"/>
              <a:t>Type </a:t>
            </a:r>
            <a:r>
              <a:rPr lang="en-US" dirty="0" err="1" smtClean="0"/>
              <a:t>localhost</a:t>
            </a:r>
            <a:r>
              <a:rPr lang="en-US" dirty="0" smtClean="0"/>
              <a:t>/</a:t>
            </a:r>
            <a:r>
              <a:rPr lang="en-US" dirty="0" err="1" smtClean="0"/>
              <a:t>folder_name</a:t>
            </a:r>
            <a:r>
              <a:rPr lang="en-US" dirty="0" smtClean="0"/>
              <a:t>/</a:t>
            </a:r>
            <a:r>
              <a:rPr lang="en-US" dirty="0" err="1" smtClean="0"/>
              <a:t>file_name.php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 rot="5400000">
            <a:off x="3581402" y="2133601"/>
            <a:ext cx="762003" cy="3048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5400000">
            <a:off x="6227620" y="2265220"/>
            <a:ext cx="72736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525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// </a:t>
            </a:r>
            <a:r>
              <a:rPr lang="en-US" dirty="0" err="1"/>
              <a:t>deletefile.php</a:t>
            </a:r>
            <a:endParaRPr lang="en-US" dirty="0"/>
          </a:p>
          <a:p>
            <a:r>
              <a:rPr lang="en-US" dirty="0"/>
              <a:t> if (!unlink('testfile2.new')) echo "Could not delete file";</a:t>
            </a:r>
          </a:p>
          <a:p>
            <a:r>
              <a:rPr lang="en-US" dirty="0"/>
              <a:t> else echo "File 'testfile2.new' successfully deleted";</a:t>
            </a:r>
          </a:p>
          <a:p>
            <a:r>
              <a:rPr lang="en-US" dirty="0"/>
              <a:t>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531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// </a:t>
            </a:r>
            <a:r>
              <a:rPr lang="en-US" dirty="0" err="1"/>
              <a:t>update.php</a:t>
            </a:r>
            <a:endParaRPr lang="en-US" dirty="0"/>
          </a:p>
          <a:p>
            <a:r>
              <a:rPr lang="en-US" dirty="0"/>
              <a:t> $</a:t>
            </a:r>
            <a:r>
              <a:rPr lang="en-US" dirty="0" err="1"/>
              <a:t>fh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("testfile.txt", 'r+') or die("Failed to open file");</a:t>
            </a:r>
          </a:p>
          <a:p>
            <a:r>
              <a:rPr lang="en-US" dirty="0"/>
              <a:t> $text = </a:t>
            </a:r>
            <a:r>
              <a:rPr lang="en-US" dirty="0" err="1"/>
              <a:t>fgets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</a:t>
            </a:r>
            <a:r>
              <a:rPr lang="en-US" dirty="0" err="1"/>
              <a:t>fseek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, 0, SEEK_END);</a:t>
            </a:r>
          </a:p>
          <a:p>
            <a:r>
              <a:rPr lang="en-US" dirty="0"/>
              <a:t> </a:t>
            </a:r>
            <a:r>
              <a:rPr lang="en-US" dirty="0" err="1"/>
              <a:t>fwrite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, "$text") or die("Could not write to file");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echo "File 'testfile.txt' successfully updated";</a:t>
            </a:r>
          </a:p>
          <a:p>
            <a:r>
              <a:rPr lang="en-US" dirty="0"/>
              <a:t>?&gt;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499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$</a:t>
            </a:r>
            <a:r>
              <a:rPr lang="en-US" dirty="0" err="1"/>
              <a:t>fh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("testfile.txt", 'r+') or die("Failed to open file");</a:t>
            </a:r>
          </a:p>
          <a:p>
            <a:r>
              <a:rPr lang="en-US" dirty="0"/>
              <a:t> $text = </a:t>
            </a:r>
            <a:r>
              <a:rPr lang="en-US" dirty="0" err="1"/>
              <a:t>fgets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if (flock($</a:t>
            </a:r>
            <a:r>
              <a:rPr lang="en-US" dirty="0" err="1"/>
              <a:t>fh</a:t>
            </a:r>
            <a:r>
              <a:rPr lang="en-US" dirty="0"/>
              <a:t>, LOCK_EX))</a:t>
            </a:r>
          </a:p>
          <a:p>
            <a:r>
              <a:rPr lang="en-US" dirty="0"/>
              <a:t> {</a:t>
            </a:r>
          </a:p>
          <a:p>
            <a:r>
              <a:rPr lang="en-US" dirty="0"/>
              <a:t> </a:t>
            </a:r>
            <a:r>
              <a:rPr lang="en-US" dirty="0" err="1"/>
              <a:t>fseek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, 0, SEEK_END);</a:t>
            </a:r>
          </a:p>
          <a:p>
            <a:r>
              <a:rPr lang="en-US" dirty="0"/>
              <a:t> </a:t>
            </a:r>
            <a:r>
              <a:rPr lang="en-US" dirty="0" err="1"/>
              <a:t>fwrite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, "$text") or die("Could not write to file");</a:t>
            </a:r>
          </a:p>
          <a:p>
            <a:r>
              <a:rPr lang="en-US" dirty="0"/>
              <a:t> flock($</a:t>
            </a:r>
            <a:r>
              <a:rPr lang="en-US" dirty="0" err="1"/>
              <a:t>fh</a:t>
            </a:r>
            <a:r>
              <a:rPr lang="en-US" dirty="0"/>
              <a:t>, LOCK_UN);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r>
              <a:rPr lang="en-US" dirty="0"/>
              <a:t> echo "File 'testfile.txt' successfully updated";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972932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database lab content from your handout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1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$txt="stay at home";//assigning string variable </a:t>
            </a:r>
          </a:p>
          <a:p>
            <a:r>
              <a:rPr lang="en-US" dirty="0" smtClean="0"/>
              <a:t>$dis=2;//assigning integer variable</a:t>
            </a:r>
          </a:p>
          <a:p>
            <a:r>
              <a:rPr lang="en-US" dirty="0" smtClean="0"/>
              <a:t>$tem=37.2;//assigning decimal/float variable</a:t>
            </a:r>
          </a:p>
          <a:p>
            <a:r>
              <a:rPr lang="en-US" dirty="0" smtClean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Echo and print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sz="2800" dirty="0" smtClean="0"/>
              <a:t>&lt;?</a:t>
            </a:r>
            <a:r>
              <a:rPr lang="en-US" sz="2800" dirty="0" err="1" smtClean="0"/>
              <a:t>php</a:t>
            </a:r>
            <a:endParaRPr lang="en-US" sz="2800" dirty="0" smtClean="0"/>
          </a:p>
          <a:p>
            <a:r>
              <a:rPr lang="en-US" sz="2800" dirty="0" smtClean="0"/>
              <a:t>echo "&lt;h2&gt;PHP is Fun!&lt;/h2&gt;";</a:t>
            </a:r>
          </a:p>
          <a:p>
            <a:r>
              <a:rPr lang="en-US" sz="2800" dirty="0" smtClean="0"/>
              <a:t>echo "Hello Students!&lt;br&gt;";</a:t>
            </a:r>
          </a:p>
          <a:p>
            <a:r>
              <a:rPr lang="en-US" sz="2800" dirty="0" smtClean="0"/>
              <a:t>echo "Keep your distance!&lt;br&gt;";</a:t>
            </a:r>
          </a:p>
          <a:p>
            <a:r>
              <a:rPr lang="en-US" sz="2800" dirty="0" smtClean="0"/>
              <a:t>echo "stay ", "at ", "home ", "save ", "yourself ", "and your family from COVID_19.";//multiple parameters</a:t>
            </a:r>
          </a:p>
          <a:p>
            <a:r>
              <a:rPr lang="en-US" sz="2800" dirty="0" smtClean="0"/>
              <a:t>?&gt;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6477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91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print "&lt;h2&gt;PHP is Fun!&lt;/h2&gt;";</a:t>
            </a:r>
          </a:p>
          <a:p>
            <a:r>
              <a:rPr lang="en-US" dirty="0" smtClean="0"/>
              <a:t>print "Hello Students!&lt;br&gt;";</a:t>
            </a:r>
          </a:p>
          <a:p>
            <a:r>
              <a:rPr lang="en-US" dirty="0" smtClean="0"/>
              <a:t>print "Keep your distance!&lt;br&gt;";</a:t>
            </a:r>
          </a:p>
          <a:p>
            <a:r>
              <a:rPr lang="en-US" dirty="0" smtClean="0"/>
              <a:t>//this make error when you use print instead of echo</a:t>
            </a:r>
          </a:p>
          <a:p>
            <a:r>
              <a:rPr lang="en-US" dirty="0" smtClean="0"/>
              <a:t>print "stay ", "at ", "home ", "save ", "yourself ", "and your family from COVID_19.";//multiple parameters</a:t>
            </a:r>
          </a:p>
          <a:p>
            <a:r>
              <a:rPr lang="en-US" dirty="0" smtClean="0"/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10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$txt="stay at home";//assigning string variable </a:t>
            </a:r>
          </a:p>
          <a:p>
            <a:r>
              <a:rPr lang="en-US" dirty="0" smtClean="0"/>
              <a:t>$dis=2;//assigning integer variable</a:t>
            </a:r>
          </a:p>
          <a:p>
            <a:r>
              <a:rPr lang="en-US" dirty="0" smtClean="0"/>
              <a:t>$tem=37.2;//assigning decimal/float variable</a:t>
            </a:r>
          </a:p>
          <a:p>
            <a:r>
              <a:rPr lang="en-US" dirty="0" smtClean="0"/>
              <a:t>/*PHP is loosely typed language means </a:t>
            </a:r>
            <a:r>
              <a:rPr lang="en-US" dirty="0" err="1" smtClean="0"/>
              <a:t>php</a:t>
            </a:r>
            <a:r>
              <a:rPr lang="en-US" dirty="0" smtClean="0"/>
              <a:t> automatically converts the variable</a:t>
            </a:r>
          </a:p>
          <a:p>
            <a:r>
              <a:rPr lang="en-US" dirty="0" smtClean="0"/>
              <a:t> to the correct data type, depending on its value. */</a:t>
            </a:r>
          </a:p>
          <a:p>
            <a:r>
              <a:rPr lang="en-US" dirty="0" err="1" smtClean="0"/>
              <a:t>var_dump</a:t>
            </a:r>
            <a:r>
              <a:rPr lang="en-US" dirty="0" smtClean="0"/>
              <a:t>($txt);//</a:t>
            </a:r>
            <a:r>
              <a:rPr lang="en-US" dirty="0" err="1" smtClean="0"/>
              <a:t>php</a:t>
            </a:r>
            <a:r>
              <a:rPr lang="en-US" dirty="0" smtClean="0"/>
              <a:t> function that returns data type and its value.</a:t>
            </a:r>
          </a:p>
          <a:p>
            <a:r>
              <a:rPr lang="en-US" dirty="0" err="1" smtClean="0"/>
              <a:t>var_dump</a:t>
            </a:r>
            <a:r>
              <a:rPr lang="en-US" dirty="0" smtClean="0"/>
              <a:t>($dis);</a:t>
            </a:r>
          </a:p>
          <a:p>
            <a:r>
              <a:rPr lang="en-US" dirty="0" err="1" smtClean="0"/>
              <a:t>var_dump</a:t>
            </a:r>
            <a:r>
              <a:rPr lang="en-US" dirty="0" smtClean="0"/>
              <a:t>($tem);</a:t>
            </a:r>
          </a:p>
          <a:p>
            <a:r>
              <a:rPr lang="en-US" dirty="0" smtClean="0"/>
              <a:t>?&gt;                                             length of a string                                   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486400"/>
            <a:ext cx="396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Elbow Connector 6"/>
          <p:cNvCxnSpPr/>
          <p:nvPr/>
        </p:nvCxnSpPr>
        <p:spPr>
          <a:xfrm flipV="1">
            <a:off x="1447800" y="5257800"/>
            <a:ext cx="2590800" cy="457200"/>
          </a:xfrm>
          <a:prstGeom prst="bentConnector3">
            <a:avLst>
              <a:gd name="adj1" fmla="val -26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76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//function used to know string length</a:t>
            </a:r>
          </a:p>
          <a:p>
            <a:r>
              <a:rPr lang="en-US" dirty="0" smtClean="0"/>
              <a:t>echo </a:t>
            </a:r>
            <a:r>
              <a:rPr lang="en-US" dirty="0" err="1" smtClean="0"/>
              <a:t>strlen</a:t>
            </a:r>
            <a:r>
              <a:rPr lang="en-US" dirty="0" smtClean="0"/>
              <a:t>("hello world!")."&lt;br&gt;";//outputs 12</a:t>
            </a:r>
          </a:p>
          <a:p>
            <a:r>
              <a:rPr lang="en-US" dirty="0" smtClean="0"/>
              <a:t>//function to Count the number of words in a string</a:t>
            </a:r>
          </a:p>
          <a:p>
            <a:r>
              <a:rPr lang="en-US" dirty="0" smtClean="0"/>
              <a:t>echo </a:t>
            </a:r>
            <a:r>
              <a:rPr lang="en-US" dirty="0" err="1" smtClean="0"/>
              <a:t>str_word_count</a:t>
            </a:r>
            <a:r>
              <a:rPr lang="en-US" dirty="0" smtClean="0"/>
              <a:t>("Stay at home!")."&lt;br&gt;"; //outputs 3</a:t>
            </a:r>
          </a:p>
          <a:p>
            <a:r>
              <a:rPr lang="en-US" dirty="0" smtClean="0"/>
              <a:t>//function to reverses a strings.</a:t>
            </a:r>
          </a:p>
          <a:p>
            <a:r>
              <a:rPr lang="en-US" dirty="0" smtClean="0"/>
              <a:t>echo </a:t>
            </a:r>
            <a:r>
              <a:rPr lang="en-US" dirty="0" err="1" smtClean="0"/>
              <a:t>strrev</a:t>
            </a:r>
            <a:r>
              <a:rPr lang="en-US" dirty="0" smtClean="0"/>
              <a:t>("Hello world!")."&lt;br&gt;";</a:t>
            </a:r>
          </a:p>
          <a:p>
            <a:r>
              <a:rPr lang="en-US" dirty="0" smtClean="0"/>
              <a:t>//function to </a:t>
            </a:r>
            <a:r>
              <a:rPr lang="en-US" dirty="0" err="1" smtClean="0"/>
              <a:t>specicfy</a:t>
            </a:r>
            <a:r>
              <a:rPr lang="en-US" dirty="0" smtClean="0"/>
              <a:t> its position</a:t>
            </a:r>
          </a:p>
          <a:p>
            <a:r>
              <a:rPr lang="en-US" dirty="0" smtClean="0"/>
              <a:t>echo </a:t>
            </a:r>
            <a:r>
              <a:rPr lang="en-US" dirty="0" err="1" smtClean="0"/>
              <a:t>strpos</a:t>
            </a:r>
            <a:r>
              <a:rPr lang="en-US" dirty="0" smtClean="0"/>
              <a:t>("Stay at home!", "home")."&lt;br&gt;";</a:t>
            </a:r>
          </a:p>
          <a:p>
            <a:r>
              <a:rPr lang="en-US" dirty="0" smtClean="0"/>
              <a:t>//function to replace words with another words</a:t>
            </a:r>
          </a:p>
          <a:p>
            <a:r>
              <a:rPr lang="en-US" dirty="0" smtClean="0"/>
              <a:t>echo </a:t>
            </a:r>
            <a:r>
              <a:rPr lang="en-US" dirty="0" err="1" smtClean="0"/>
              <a:t>str_replace</a:t>
            </a:r>
            <a:r>
              <a:rPr lang="en-US" dirty="0" smtClean="0"/>
              <a:t>("school", "home", "Study at school!");</a:t>
            </a:r>
          </a:p>
          <a:p>
            <a:r>
              <a:rPr lang="en-US" dirty="0" smtClean="0"/>
              <a:t>?&gt;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0"/>
            <a:ext cx="41148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917459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1829</TotalTime>
  <Words>2316</Words>
  <Application>Microsoft Office PowerPoint</Application>
  <PresentationFormat>On-screen Show (4:3)</PresentationFormat>
  <Paragraphs>466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Technic</vt:lpstr>
      <vt:lpstr>Lab Examples</vt:lpstr>
      <vt:lpstr>How to install</vt:lpstr>
      <vt:lpstr>Cont’d…</vt:lpstr>
      <vt:lpstr>Where to save php file?</vt:lpstr>
      <vt:lpstr>variable</vt:lpstr>
      <vt:lpstr>Echo and print </vt:lpstr>
      <vt:lpstr>Cont’d…</vt:lpstr>
      <vt:lpstr>Data types </vt:lpstr>
      <vt:lpstr>String function </vt:lpstr>
      <vt:lpstr>If…else</vt:lpstr>
      <vt:lpstr>If…elseif</vt:lpstr>
      <vt:lpstr>switch</vt:lpstr>
      <vt:lpstr>While loop</vt:lpstr>
      <vt:lpstr>Do while loop</vt:lpstr>
      <vt:lpstr>For loop</vt:lpstr>
      <vt:lpstr>function</vt:lpstr>
      <vt:lpstr>Scope</vt:lpstr>
      <vt:lpstr>Global scope</vt:lpstr>
      <vt:lpstr>static</vt:lpstr>
      <vt:lpstr>array</vt:lpstr>
      <vt:lpstr>Cont’d…</vt:lpstr>
      <vt:lpstr>Indexed array</vt:lpstr>
      <vt:lpstr>Associative array</vt:lpstr>
      <vt:lpstr>Foreach and array</vt:lpstr>
      <vt:lpstr>Default argument</vt:lpstr>
      <vt:lpstr>Returning argument</vt:lpstr>
      <vt:lpstr>Post method</vt:lpstr>
      <vt:lpstr>Request method</vt:lpstr>
      <vt:lpstr>Form validation</vt:lpstr>
      <vt:lpstr>Cont’d…</vt:lpstr>
      <vt:lpstr>Cont’d…</vt:lpstr>
      <vt:lpstr>Cont’d…</vt:lpstr>
      <vt:lpstr>Cont’d…</vt:lpstr>
      <vt:lpstr>Cont’d…</vt:lpstr>
      <vt:lpstr>Working with file…create</vt:lpstr>
      <vt:lpstr>Read file</vt:lpstr>
      <vt:lpstr>Cont’d…</vt:lpstr>
      <vt:lpstr>Copy file</vt:lpstr>
      <vt:lpstr>Rename file</vt:lpstr>
      <vt:lpstr>Delete file</vt:lpstr>
      <vt:lpstr>update</vt:lpstr>
      <vt:lpstr>Lock file</vt:lpstr>
      <vt:lpstr>Database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Examples</dc:title>
  <dc:creator>Windows User</dc:creator>
  <cp:lastModifiedBy>Windows User</cp:lastModifiedBy>
  <cp:revision>28</cp:revision>
  <dcterms:created xsi:type="dcterms:W3CDTF">2020-04-28T07:13:30Z</dcterms:created>
  <dcterms:modified xsi:type="dcterms:W3CDTF">2020-05-02T02:03:15Z</dcterms:modified>
</cp:coreProperties>
</file>