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5D0AF8-5E0D-415F-9ED0-19DAE5DC2D2A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082345-B316-4D2B-B366-D69F0DB04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r>
              <a:rPr lang="en-US" dirty="0" smtClean="0"/>
              <a:t>Network and System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Book Antiqua" pitchFamily="18" charset="0"/>
              </a:defRPr>
            </a:lvl2pPr>
            <a:lvl3pPr>
              <a:buFont typeface="Wingdings" pitchFamily="2" charset="2"/>
              <a:buChar char="ü"/>
              <a:defRPr sz="2000">
                <a:solidFill>
                  <a:srgbClr val="7030A0"/>
                </a:solidFill>
                <a:latin typeface="Book Antiqua" pitchFamily="18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1219200"/>
            <a:ext cx="8686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50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rgbClr val="0070C0"/>
                </a:solidFill>
                <a:latin typeface="Book Antiqua" pitchFamily="18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914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rgbClr val="0070C0"/>
                </a:solidFill>
                <a:latin typeface="Book Antiqua" pitchFamily="18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Network and System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A290D-52B9-402B-AE8A-86031DAD7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username:password@movies.ambou.edu.et/" TargetMode="External"/><Relationship Id="rId2" Type="http://schemas.openxmlformats.org/officeDocument/2006/relationships/hyperlink" Target="ftp://movies.ambou.edu.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FTP, File and Print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System Administration Perspective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Samba 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Samba comes with a variety of utilities. The most commonly used are:</a:t>
            </a:r>
          </a:p>
          <a:p>
            <a:pPr lvl="1"/>
            <a:r>
              <a:rPr lang="en-US" dirty="0" err="1" smtClean="0"/>
              <a:t>smbclient</a:t>
            </a:r>
            <a:endParaRPr lang="en-US" dirty="0" smtClean="0"/>
          </a:p>
          <a:p>
            <a:pPr lvl="2"/>
            <a:r>
              <a:rPr lang="en-US" dirty="0" smtClean="0"/>
              <a:t>A simple SMB client, with an interface similar to that of the FTP utility. </a:t>
            </a:r>
          </a:p>
          <a:p>
            <a:pPr lvl="2"/>
            <a:r>
              <a:rPr lang="en-US" dirty="0" smtClean="0"/>
              <a:t>It can be used from a Unix system to connect to a remote SMB share, transfer files, and send files to remote print shares (printers).</a:t>
            </a:r>
          </a:p>
          <a:p>
            <a:pPr lvl="1"/>
            <a:r>
              <a:rPr lang="en-US" dirty="0" err="1" smtClean="0"/>
              <a:t>nmblookup</a:t>
            </a:r>
            <a:endParaRPr lang="en-US" dirty="0" smtClean="0"/>
          </a:p>
          <a:p>
            <a:pPr lvl="2"/>
            <a:r>
              <a:rPr lang="en-US" dirty="0" smtClean="0"/>
              <a:t>It can be used to find NetBIOS names on a network, lookup their IP addresses, and query a remote machine for the list of names the machine believes it </a:t>
            </a:r>
            <a:r>
              <a:rPr lang="en-US" dirty="0" err="1" smtClean="0"/>
              <a:t>ownes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swat</a:t>
            </a:r>
          </a:p>
          <a:p>
            <a:pPr lvl="2"/>
            <a:r>
              <a:rPr lang="en-US" dirty="0" smtClean="0"/>
              <a:t>The </a:t>
            </a:r>
            <a:r>
              <a:rPr lang="en-US" b="1" i="1" dirty="0" smtClean="0"/>
              <a:t>S</a:t>
            </a:r>
            <a:r>
              <a:rPr lang="en-US" i="1" dirty="0" smtClean="0"/>
              <a:t>amba </a:t>
            </a:r>
            <a:r>
              <a:rPr lang="en-US" b="1" i="1" dirty="0" smtClean="0"/>
              <a:t>W</a:t>
            </a:r>
            <a:r>
              <a:rPr lang="en-US" i="1" dirty="0" smtClean="0"/>
              <a:t>eb </a:t>
            </a:r>
            <a:r>
              <a:rPr lang="en-US" b="1" i="1" dirty="0" smtClean="0"/>
              <a:t>A</a:t>
            </a:r>
            <a:r>
              <a:rPr lang="en-US" i="1" dirty="0" smtClean="0"/>
              <a:t>dministration </a:t>
            </a:r>
            <a:r>
              <a:rPr lang="en-US" b="1" i="1" dirty="0" smtClean="0"/>
              <a:t>T</a:t>
            </a:r>
            <a:r>
              <a:rPr lang="en-US" i="1" dirty="0" smtClean="0"/>
              <a:t>ool</a:t>
            </a:r>
            <a:r>
              <a:rPr lang="en-US" dirty="0" smtClean="0"/>
              <a:t>. Swat allows you to configure Samba remotely, using a web browser.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FTP is short for File Transfer Protocol.</a:t>
            </a:r>
          </a:p>
          <a:p>
            <a:r>
              <a:rPr lang="en-US" dirty="0" smtClean="0"/>
              <a:t>It is used to transfer files between an FTP server and another computer.</a:t>
            </a:r>
          </a:p>
          <a:p>
            <a:r>
              <a:rPr lang="en-US" dirty="0" smtClean="0"/>
              <a:t>FTP also tends to be faster than other contemporary methods of transferring files because it was designed to do so.</a:t>
            </a:r>
          </a:p>
          <a:p>
            <a:r>
              <a:rPr lang="en-US" dirty="0" smtClean="0"/>
              <a:t>Two roles during file transfer:</a:t>
            </a:r>
          </a:p>
          <a:p>
            <a:pPr lvl="1"/>
            <a:r>
              <a:rPr lang="en-US" dirty="0" smtClean="0"/>
              <a:t>FTP Server: Hosts the service</a:t>
            </a:r>
          </a:p>
          <a:p>
            <a:pPr lvl="1"/>
            <a:r>
              <a:rPr lang="en-US" dirty="0" smtClean="0"/>
              <a:t>FTP Client: uploads/downloads files to/from FTP Server</a:t>
            </a:r>
          </a:p>
          <a:p>
            <a:r>
              <a:rPr lang="en-US" dirty="0" smtClean="0"/>
              <a:t>FTP support Automatic Resume.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895600" cy="273050"/>
          </a:xfrm>
        </p:spPr>
        <p:txBody>
          <a:bodyPr/>
          <a:lstStyle/>
          <a:p>
            <a:r>
              <a:rPr lang="en-US" dirty="0" smtClean="0"/>
              <a:t>Network and System Administration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connect to FTP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approaches exist to connect to FTP Server:</a:t>
            </a:r>
          </a:p>
          <a:p>
            <a:pPr lvl="1"/>
            <a:r>
              <a:rPr lang="en-US" dirty="0" smtClean="0"/>
              <a:t>The first is to make it so anyone can log in anonymously, otherwise known as anonymous FTP, or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smtClean="0">
                <a:hlinkClick r:id="rId2"/>
              </a:rPr>
              <a:t>ftp://movies.ambou.edu.et</a:t>
            </a:r>
            <a:endParaRPr lang="en-US" dirty="0" smtClean="0"/>
          </a:p>
          <a:p>
            <a:pPr lvl="1"/>
            <a:r>
              <a:rPr lang="en-US" dirty="0" smtClean="0"/>
              <a:t>Assign user names and passwords to people that they must use to log in to the server.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smtClean="0">
                <a:hlinkClick r:id="rId3"/>
              </a:rPr>
              <a:t>ftp://username:password@movies.ambou.edu.et</a:t>
            </a:r>
            <a:endParaRPr lang="en-US" dirty="0" smtClean="0"/>
          </a:p>
          <a:p>
            <a:pPr lvl="1"/>
            <a:r>
              <a:rPr lang="en-US" dirty="0" smtClean="0"/>
              <a:t>It is also possible to use FTP client that is designed specifically to connect to FTP servers. </a:t>
            </a:r>
          </a:p>
          <a:p>
            <a:pPr lvl="2"/>
            <a:r>
              <a:rPr lang="en-US" dirty="0" smtClean="0"/>
              <a:t>These types of software are generally the best as they have been streamlined for speed and support a lot of the advanced features like automatic resume. 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FileZilla</a:t>
            </a:r>
            <a:r>
              <a:rPr lang="en-US" dirty="0" smtClean="0"/>
              <a:t>, Fire FTP, </a:t>
            </a:r>
            <a:r>
              <a:rPr lang="en-US" dirty="0" err="1" smtClean="0"/>
              <a:t>WinSCP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Samba: An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essence of computer network is to share information and resource.</a:t>
            </a:r>
          </a:p>
          <a:p>
            <a:r>
              <a:rPr lang="en-US" dirty="0" smtClean="0"/>
              <a:t>File is among the resource users can share on the network.</a:t>
            </a:r>
          </a:p>
          <a:p>
            <a:pPr lvl="1"/>
            <a:r>
              <a:rPr lang="en-US" dirty="0" smtClean="0"/>
              <a:t>File sharing should be transparent to heterogeneity in platforms in the network</a:t>
            </a:r>
          </a:p>
          <a:p>
            <a:pPr lvl="1"/>
            <a:r>
              <a:rPr lang="en-US" dirty="0" smtClean="0"/>
              <a:t>Windows, Unix, Mac, …..</a:t>
            </a:r>
          </a:p>
          <a:p>
            <a:r>
              <a:rPr lang="en-US" dirty="0" smtClean="0"/>
              <a:t>Domain based windows network doesn’t communicate with Linux/Mac machines.</a:t>
            </a:r>
          </a:p>
          <a:p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Samba…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Samba is an Open Source/Free Software suite that provides seamless file and print services to SMB/CIFS clients.</a:t>
            </a:r>
          </a:p>
          <a:p>
            <a:pPr lvl="1"/>
            <a:r>
              <a:rPr lang="en-US" dirty="0" smtClean="0"/>
              <a:t>Samba is freely available, unlike other SMB/CIFS implementations, and allows for interoperability between Linux/Unix servers and Windows-based clients</a:t>
            </a:r>
          </a:p>
          <a:p>
            <a:pPr lvl="1"/>
            <a:r>
              <a:rPr lang="en-US" dirty="0" smtClean="0"/>
              <a:t>Samba uses the TCP/IP protocol that is installed on the host server.</a:t>
            </a:r>
          </a:p>
          <a:p>
            <a:pPr lvl="1"/>
            <a:r>
              <a:rPr lang="en-US" dirty="0" smtClean="0"/>
              <a:t> When correctly configured, it allows that host to interact with a Microsoft Windows client or server as if it is a Windows file and print server.</a:t>
            </a:r>
          </a:p>
          <a:p>
            <a:pPr lvl="1"/>
            <a:r>
              <a:rPr lang="en-US" dirty="0" smtClean="0"/>
              <a:t>It uses SMB/CIFS (Server Message Block/Common Internet File System) protocol.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What Samba Does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Samba implement the four basic modern-day CIFS services.</a:t>
            </a:r>
          </a:p>
          <a:p>
            <a:pPr lvl="1"/>
            <a:r>
              <a:rPr lang="en-US" dirty="0" smtClean="0"/>
              <a:t>File &amp; print services</a:t>
            </a:r>
          </a:p>
          <a:p>
            <a:pPr lvl="1"/>
            <a:r>
              <a:rPr lang="en-US" dirty="0" smtClean="0"/>
              <a:t>Authentication and Authorization</a:t>
            </a:r>
          </a:p>
          <a:p>
            <a:pPr lvl="1"/>
            <a:r>
              <a:rPr lang="en-US" smtClean="0"/>
              <a:t>Name resolution</a:t>
            </a:r>
          </a:p>
          <a:p>
            <a:pPr lvl="1"/>
            <a:r>
              <a:rPr lang="en-US" smtClean="0"/>
              <a:t>Service </a:t>
            </a:r>
            <a:r>
              <a:rPr lang="en-US" dirty="0" smtClean="0"/>
              <a:t>announcement (browsing)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What Samba….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and print services are the cornerstone of the CIFS suite.</a:t>
            </a:r>
          </a:p>
          <a:p>
            <a:pPr lvl="1"/>
            <a:r>
              <a:rPr lang="en-US" dirty="0" smtClean="0"/>
              <a:t>File sharing, Print Sharing</a:t>
            </a:r>
          </a:p>
          <a:p>
            <a:r>
              <a:rPr lang="en-US" dirty="0" smtClean="0"/>
              <a:t>It also handles share mode and user mode authentication and authorization.</a:t>
            </a:r>
          </a:p>
          <a:p>
            <a:pPr lvl="1"/>
            <a:r>
              <a:rPr lang="en-US" dirty="0" smtClean="0"/>
              <a:t> One can protect shared file and print services by requiring passwords.</a:t>
            </a:r>
          </a:p>
          <a:p>
            <a:pPr lvl="2"/>
            <a:r>
              <a:rPr lang="en-US" dirty="0" smtClean="0"/>
              <a:t>In share mode, password can be assigned to a shared directory or printer.</a:t>
            </a:r>
          </a:p>
          <a:p>
            <a:pPr lvl="2"/>
            <a:r>
              <a:rPr lang="en-US" dirty="0" smtClean="0"/>
              <a:t> With user mode authentication, each user has their own username and password.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What Samba….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 resolution takes two forms: broadcast and point-to-point.</a:t>
            </a:r>
          </a:p>
          <a:p>
            <a:pPr lvl="1"/>
            <a:r>
              <a:rPr lang="en-US" dirty="0" smtClean="0"/>
              <a:t>In broadcast, a client looking for a service will call out with the service name and wait for the machine with that name to answer with an IP address.</a:t>
            </a:r>
          </a:p>
          <a:p>
            <a:pPr lvl="1"/>
            <a:r>
              <a:rPr lang="en-US" dirty="0" smtClean="0"/>
              <a:t>In point-to-point which uses NBNS (</a:t>
            </a:r>
            <a:r>
              <a:rPr lang="en-US" dirty="0" err="1" smtClean="0"/>
              <a:t>NetBios</a:t>
            </a:r>
            <a:r>
              <a:rPr lang="en-US" dirty="0" smtClean="0"/>
              <a:t> Name Service), services will keep their name and associated IP Address.</a:t>
            </a:r>
          </a:p>
          <a:p>
            <a:pPr lvl="2"/>
            <a:r>
              <a:rPr lang="en-US" dirty="0" smtClean="0"/>
              <a:t>The clients send their NetBIOS names &amp; IP addresses to the NBNS server</a:t>
            </a:r>
          </a:p>
          <a:p>
            <a:r>
              <a:rPr lang="en-US" dirty="0" smtClean="0"/>
              <a:t>Browsing maintains </a:t>
            </a:r>
            <a:r>
              <a:rPr lang="en-US" dirty="0" err="1" smtClean="0"/>
              <a:t>browsable</a:t>
            </a:r>
            <a:r>
              <a:rPr lang="en-US" dirty="0" smtClean="0"/>
              <a:t> list of services (file and print shares) offered by the computers on a network.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What Samba….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announcement (browsing) is handled by Local Master Browser (LMB).</a:t>
            </a:r>
          </a:p>
          <a:p>
            <a:pPr lvl="1"/>
            <a:r>
              <a:rPr lang="en-US" dirty="0" smtClean="0"/>
              <a:t>The LMBs job is to keep a list of available services</a:t>
            </a:r>
          </a:p>
          <a:p>
            <a:pPr lvl="1"/>
            <a:r>
              <a:rPr lang="en-US" dirty="0" smtClean="0"/>
              <a:t>LMB is voted by the participating PCs in the LAN.</a:t>
            </a:r>
          </a:p>
          <a:p>
            <a:pPr lvl="1"/>
            <a:r>
              <a:rPr lang="en-US" dirty="0" smtClean="0"/>
              <a:t>In addition to LMBs, there are </a:t>
            </a:r>
            <a:r>
              <a:rPr lang="en-US" i="1" dirty="0" smtClean="0"/>
              <a:t>Domain</a:t>
            </a:r>
            <a:r>
              <a:rPr lang="en-US" dirty="0" smtClean="0"/>
              <a:t> Master Browsers (DMBs).</a:t>
            </a:r>
          </a:p>
          <a:p>
            <a:pPr lvl="2"/>
            <a:r>
              <a:rPr lang="en-US" dirty="0" smtClean="0"/>
              <a:t>DMBs coordinate browse lists across NT Domains, even on routed networks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A290D-52B9-402B-AE8A-86031DAD7E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JDBC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Dynamic Host Configuration Protocol (DHCP)</Template>
  <TotalTime>153</TotalTime>
  <Words>716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JDBC Presentation</vt:lpstr>
      <vt:lpstr>Chapter 6 FTP, File and Print Server</vt:lpstr>
      <vt:lpstr>What is FTP</vt:lpstr>
      <vt:lpstr>How to connect to FTP Server</vt:lpstr>
      <vt:lpstr>Samba: An Introduction</vt:lpstr>
      <vt:lpstr>Samba…</vt:lpstr>
      <vt:lpstr>What Samba Does</vt:lpstr>
      <vt:lpstr>What Samba….</vt:lpstr>
      <vt:lpstr>What Samba….</vt:lpstr>
      <vt:lpstr>What Samba….</vt:lpstr>
      <vt:lpstr>Samba Utilities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FTP, File and Print Server</dc:title>
  <dc:creator>user</dc:creator>
  <cp:lastModifiedBy>Prof</cp:lastModifiedBy>
  <cp:revision>35</cp:revision>
  <dcterms:created xsi:type="dcterms:W3CDTF">2017-01-02T11:11:54Z</dcterms:created>
  <dcterms:modified xsi:type="dcterms:W3CDTF">2020-03-19T09:36:22Z</dcterms:modified>
</cp:coreProperties>
</file>