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78" y="3556"/>
            <a:ext cx="1093101" cy="819403"/>
          </a:xfrm>
          <a:custGeom>
            <a:avLst/>
            <a:gdLst/>
            <a:ahLst/>
            <a:cxnLst/>
            <a:rect l="l" t="t" r="r" b="b"/>
            <a:pathLst>
              <a:path w="1093101" h="819403">
                <a:moveTo>
                  <a:pt x="1093101" y="0"/>
                </a:moveTo>
                <a:lnTo>
                  <a:pt x="507" y="0"/>
                </a:lnTo>
                <a:lnTo>
                  <a:pt x="0" y="819404"/>
                </a:lnTo>
                <a:lnTo>
                  <a:pt x="507" y="819404"/>
                </a:lnTo>
                <a:lnTo>
                  <a:pt x="90118" y="816687"/>
                </a:lnTo>
                <a:lnTo>
                  <a:pt x="177733" y="808678"/>
                </a:lnTo>
                <a:lnTo>
                  <a:pt x="263072" y="795587"/>
                </a:lnTo>
                <a:lnTo>
                  <a:pt x="345854" y="777626"/>
                </a:lnTo>
                <a:lnTo>
                  <a:pt x="425796" y="755005"/>
                </a:lnTo>
                <a:lnTo>
                  <a:pt x="502619" y="727935"/>
                </a:lnTo>
                <a:lnTo>
                  <a:pt x="576041" y="696628"/>
                </a:lnTo>
                <a:lnTo>
                  <a:pt x="645781" y="661294"/>
                </a:lnTo>
                <a:lnTo>
                  <a:pt x="711558" y="622144"/>
                </a:lnTo>
                <a:lnTo>
                  <a:pt x="773090" y="579389"/>
                </a:lnTo>
                <a:lnTo>
                  <a:pt x="830096" y="533241"/>
                </a:lnTo>
                <a:lnTo>
                  <a:pt x="882295" y="483910"/>
                </a:lnTo>
                <a:lnTo>
                  <a:pt x="929407" y="431607"/>
                </a:lnTo>
                <a:lnTo>
                  <a:pt x="971149" y="376544"/>
                </a:lnTo>
                <a:lnTo>
                  <a:pt x="1007240" y="318930"/>
                </a:lnTo>
                <a:lnTo>
                  <a:pt x="1037401" y="258978"/>
                </a:lnTo>
                <a:lnTo>
                  <a:pt x="1061348" y="196898"/>
                </a:lnTo>
                <a:lnTo>
                  <a:pt x="1078801" y="132901"/>
                </a:lnTo>
                <a:lnTo>
                  <a:pt x="1089479" y="67198"/>
                </a:lnTo>
                <a:lnTo>
                  <a:pt x="1093101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78" y="3556"/>
            <a:ext cx="1093101" cy="819403"/>
          </a:xfrm>
          <a:custGeom>
            <a:avLst/>
            <a:gdLst/>
            <a:ahLst/>
            <a:cxnLst/>
            <a:rect l="l" t="t" r="r" b="b"/>
            <a:pathLst>
              <a:path w="1093101" h="819403">
                <a:moveTo>
                  <a:pt x="1093101" y="0"/>
                </a:moveTo>
                <a:lnTo>
                  <a:pt x="1089479" y="67198"/>
                </a:lnTo>
                <a:lnTo>
                  <a:pt x="1078801" y="132901"/>
                </a:lnTo>
                <a:lnTo>
                  <a:pt x="1061348" y="196898"/>
                </a:lnTo>
                <a:lnTo>
                  <a:pt x="1037401" y="258978"/>
                </a:lnTo>
                <a:lnTo>
                  <a:pt x="1007240" y="318930"/>
                </a:lnTo>
                <a:lnTo>
                  <a:pt x="971149" y="376544"/>
                </a:lnTo>
                <a:lnTo>
                  <a:pt x="929407" y="431607"/>
                </a:lnTo>
                <a:lnTo>
                  <a:pt x="882295" y="483910"/>
                </a:lnTo>
                <a:lnTo>
                  <a:pt x="830096" y="533241"/>
                </a:lnTo>
                <a:lnTo>
                  <a:pt x="773090" y="579389"/>
                </a:lnTo>
                <a:lnTo>
                  <a:pt x="711558" y="622144"/>
                </a:lnTo>
                <a:lnTo>
                  <a:pt x="645781" y="661294"/>
                </a:lnTo>
                <a:lnTo>
                  <a:pt x="576041" y="696628"/>
                </a:lnTo>
                <a:lnTo>
                  <a:pt x="502619" y="727935"/>
                </a:lnTo>
                <a:lnTo>
                  <a:pt x="425796" y="755005"/>
                </a:lnTo>
                <a:lnTo>
                  <a:pt x="345854" y="777626"/>
                </a:lnTo>
                <a:lnTo>
                  <a:pt x="263072" y="795587"/>
                </a:lnTo>
                <a:lnTo>
                  <a:pt x="177733" y="808678"/>
                </a:lnTo>
                <a:lnTo>
                  <a:pt x="90118" y="816687"/>
                </a:lnTo>
                <a:lnTo>
                  <a:pt x="507" y="819404"/>
                </a:lnTo>
                <a:lnTo>
                  <a:pt x="342" y="819404"/>
                </a:lnTo>
                <a:lnTo>
                  <a:pt x="177" y="819404"/>
                </a:lnTo>
                <a:lnTo>
                  <a:pt x="0" y="819404"/>
                </a:lnTo>
                <a:lnTo>
                  <a:pt x="507" y="0"/>
                </a:lnTo>
                <a:lnTo>
                  <a:pt x="1093101" y="0"/>
                </a:lnTo>
                <a:close/>
              </a:path>
            </a:pathLst>
          </a:custGeom>
          <a:ln w="12700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31975" y="870203"/>
            <a:ext cx="54863" cy="54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25094" y="21081"/>
            <a:ext cx="2269566" cy="1702181"/>
          </a:xfrm>
          <a:custGeom>
            <a:avLst/>
            <a:gdLst/>
            <a:ahLst/>
            <a:cxnLst/>
            <a:rect l="l" t="t" r="r" b="b"/>
            <a:pathLst>
              <a:path w="2269566" h="1702181">
                <a:moveTo>
                  <a:pt x="0" y="851154"/>
                </a:moveTo>
                <a:lnTo>
                  <a:pt x="3761" y="781353"/>
                </a:lnTo>
                <a:lnTo>
                  <a:pt x="14852" y="713105"/>
                </a:lnTo>
                <a:lnTo>
                  <a:pt x="32980" y="646628"/>
                </a:lnTo>
                <a:lnTo>
                  <a:pt x="57852" y="582143"/>
                </a:lnTo>
                <a:lnTo>
                  <a:pt x="89178" y="519868"/>
                </a:lnTo>
                <a:lnTo>
                  <a:pt x="126664" y="460022"/>
                </a:lnTo>
                <a:lnTo>
                  <a:pt x="170019" y="402825"/>
                </a:lnTo>
                <a:lnTo>
                  <a:pt x="218950" y="348496"/>
                </a:lnTo>
                <a:lnTo>
                  <a:pt x="273167" y="297253"/>
                </a:lnTo>
                <a:lnTo>
                  <a:pt x="332376" y="249316"/>
                </a:lnTo>
                <a:lnTo>
                  <a:pt x="396286" y="204905"/>
                </a:lnTo>
                <a:lnTo>
                  <a:pt x="464604" y="164238"/>
                </a:lnTo>
                <a:lnTo>
                  <a:pt x="537039" y="127534"/>
                </a:lnTo>
                <a:lnTo>
                  <a:pt x="613299" y="95014"/>
                </a:lnTo>
                <a:lnTo>
                  <a:pt x="693091" y="66895"/>
                </a:lnTo>
                <a:lnTo>
                  <a:pt x="776124" y="43397"/>
                </a:lnTo>
                <a:lnTo>
                  <a:pt x="862106" y="24739"/>
                </a:lnTo>
                <a:lnTo>
                  <a:pt x="950744" y="11141"/>
                </a:lnTo>
                <a:lnTo>
                  <a:pt x="1041746" y="2821"/>
                </a:lnTo>
                <a:lnTo>
                  <a:pt x="1134821" y="0"/>
                </a:lnTo>
                <a:lnTo>
                  <a:pt x="1227893" y="2821"/>
                </a:lnTo>
                <a:lnTo>
                  <a:pt x="1318893" y="11141"/>
                </a:lnTo>
                <a:lnTo>
                  <a:pt x="1407527" y="24739"/>
                </a:lnTo>
                <a:lnTo>
                  <a:pt x="1493504" y="43397"/>
                </a:lnTo>
                <a:lnTo>
                  <a:pt x="1576533" y="66895"/>
                </a:lnTo>
                <a:lnTo>
                  <a:pt x="1656320" y="95014"/>
                </a:lnTo>
                <a:lnTo>
                  <a:pt x="1732575" y="127534"/>
                </a:lnTo>
                <a:lnTo>
                  <a:pt x="1805005" y="164238"/>
                </a:lnTo>
                <a:lnTo>
                  <a:pt x="1873318" y="204905"/>
                </a:lnTo>
                <a:lnTo>
                  <a:pt x="1937223" y="249316"/>
                </a:lnTo>
                <a:lnTo>
                  <a:pt x="1996427" y="297253"/>
                </a:lnTo>
                <a:lnTo>
                  <a:pt x="2050638" y="348496"/>
                </a:lnTo>
                <a:lnTo>
                  <a:pt x="2099565" y="402825"/>
                </a:lnTo>
                <a:lnTo>
                  <a:pt x="2142916" y="460022"/>
                </a:lnTo>
                <a:lnTo>
                  <a:pt x="2180398" y="519868"/>
                </a:lnTo>
                <a:lnTo>
                  <a:pt x="2211720" y="582143"/>
                </a:lnTo>
                <a:lnTo>
                  <a:pt x="2236589" y="646628"/>
                </a:lnTo>
                <a:lnTo>
                  <a:pt x="2254715" y="713105"/>
                </a:lnTo>
                <a:lnTo>
                  <a:pt x="2265804" y="781353"/>
                </a:lnTo>
                <a:lnTo>
                  <a:pt x="2269566" y="851154"/>
                </a:lnTo>
                <a:lnTo>
                  <a:pt x="2265804" y="920953"/>
                </a:lnTo>
                <a:lnTo>
                  <a:pt x="2254715" y="989199"/>
                </a:lnTo>
                <a:lnTo>
                  <a:pt x="2236589" y="1055671"/>
                </a:lnTo>
                <a:lnTo>
                  <a:pt x="2211720" y="1120151"/>
                </a:lnTo>
                <a:lnTo>
                  <a:pt x="2180398" y="1182419"/>
                </a:lnTo>
                <a:lnTo>
                  <a:pt x="2142916" y="1242257"/>
                </a:lnTo>
                <a:lnTo>
                  <a:pt x="2099565" y="1299446"/>
                </a:lnTo>
                <a:lnTo>
                  <a:pt x="2050638" y="1353767"/>
                </a:lnTo>
                <a:lnTo>
                  <a:pt x="1996427" y="1405000"/>
                </a:lnTo>
                <a:lnTo>
                  <a:pt x="1937223" y="1452927"/>
                </a:lnTo>
                <a:lnTo>
                  <a:pt x="1873318" y="1497329"/>
                </a:lnTo>
                <a:lnTo>
                  <a:pt x="1805005" y="1537987"/>
                </a:lnTo>
                <a:lnTo>
                  <a:pt x="1732575" y="1574681"/>
                </a:lnTo>
                <a:lnTo>
                  <a:pt x="1656320" y="1607194"/>
                </a:lnTo>
                <a:lnTo>
                  <a:pt x="1576533" y="1635305"/>
                </a:lnTo>
                <a:lnTo>
                  <a:pt x="1493504" y="1658796"/>
                </a:lnTo>
                <a:lnTo>
                  <a:pt x="1407527" y="1677448"/>
                </a:lnTo>
                <a:lnTo>
                  <a:pt x="1318893" y="1691042"/>
                </a:lnTo>
                <a:lnTo>
                  <a:pt x="1227893" y="1699359"/>
                </a:lnTo>
                <a:lnTo>
                  <a:pt x="1134821" y="1702181"/>
                </a:lnTo>
                <a:lnTo>
                  <a:pt x="1041746" y="1699359"/>
                </a:lnTo>
                <a:lnTo>
                  <a:pt x="950744" y="1691042"/>
                </a:lnTo>
                <a:lnTo>
                  <a:pt x="862106" y="1677448"/>
                </a:lnTo>
                <a:lnTo>
                  <a:pt x="776124" y="1658796"/>
                </a:lnTo>
                <a:lnTo>
                  <a:pt x="693091" y="1635305"/>
                </a:lnTo>
                <a:lnTo>
                  <a:pt x="613299" y="1607194"/>
                </a:lnTo>
                <a:lnTo>
                  <a:pt x="537039" y="1574681"/>
                </a:lnTo>
                <a:lnTo>
                  <a:pt x="464604" y="1537987"/>
                </a:lnTo>
                <a:lnTo>
                  <a:pt x="396286" y="1497329"/>
                </a:lnTo>
                <a:lnTo>
                  <a:pt x="332376" y="1452927"/>
                </a:lnTo>
                <a:lnTo>
                  <a:pt x="273167" y="1405000"/>
                </a:lnTo>
                <a:lnTo>
                  <a:pt x="218950" y="1353767"/>
                </a:lnTo>
                <a:lnTo>
                  <a:pt x="170019" y="1299446"/>
                </a:lnTo>
                <a:lnTo>
                  <a:pt x="126664" y="1242257"/>
                </a:lnTo>
                <a:lnTo>
                  <a:pt x="89178" y="1182419"/>
                </a:lnTo>
                <a:lnTo>
                  <a:pt x="57852" y="1120151"/>
                </a:lnTo>
                <a:lnTo>
                  <a:pt x="32980" y="1055671"/>
                </a:lnTo>
                <a:lnTo>
                  <a:pt x="14852" y="989199"/>
                </a:lnTo>
                <a:lnTo>
                  <a:pt x="3761" y="920953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82980" y="1606296"/>
            <a:ext cx="30480" cy="30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450847" y="0"/>
            <a:ext cx="10741152" cy="6858000"/>
          </a:xfrm>
          <a:custGeom>
            <a:avLst/>
            <a:gdLst/>
            <a:ahLst/>
            <a:cxnLst/>
            <a:rect l="l" t="t" r="r" b="b"/>
            <a:pathLst>
              <a:path w="10741152" h="6858000">
                <a:moveTo>
                  <a:pt x="0" y="6858000"/>
                </a:moveTo>
                <a:lnTo>
                  <a:pt x="10741152" y="6858000"/>
                </a:lnTo>
                <a:lnTo>
                  <a:pt x="10741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350517" y="0"/>
            <a:ext cx="2793" cy="6858000"/>
          </a:xfrm>
          <a:custGeom>
            <a:avLst/>
            <a:gdLst/>
            <a:ahLst/>
            <a:cxnLst/>
            <a:rect l="l" t="t" r="r" b="b"/>
            <a:pathLst>
              <a:path w="2793" h="6858000">
                <a:moveTo>
                  <a:pt x="0" y="6858000"/>
                </a:moveTo>
                <a:lnTo>
                  <a:pt x="2793" y="6858000"/>
                </a:lnTo>
                <a:lnTo>
                  <a:pt x="279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353311" y="0"/>
            <a:ext cx="97536" cy="6858000"/>
          </a:xfrm>
          <a:custGeom>
            <a:avLst/>
            <a:gdLst/>
            <a:ahLst/>
            <a:cxnLst/>
            <a:rect l="l" t="t" r="r" b="b"/>
            <a:pathLst>
              <a:path w="97536" h="6858000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28572" y="1413763"/>
            <a:ext cx="280441" cy="2103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228572" y="1413763"/>
            <a:ext cx="280441" cy="210311"/>
          </a:xfrm>
          <a:custGeom>
            <a:avLst/>
            <a:gdLst/>
            <a:ahLst/>
            <a:cxnLst/>
            <a:rect l="l" t="t" r="r" b="b"/>
            <a:pathLst>
              <a:path w="280441" h="210311">
                <a:moveTo>
                  <a:pt x="0" y="105155"/>
                </a:moveTo>
                <a:lnTo>
                  <a:pt x="14645" y="58326"/>
                </a:lnTo>
                <a:lnTo>
                  <a:pt x="42165" y="29997"/>
                </a:lnTo>
                <a:lnTo>
                  <a:pt x="80568" y="9967"/>
                </a:lnTo>
                <a:lnTo>
                  <a:pt x="126893" y="469"/>
                </a:lnTo>
                <a:lnTo>
                  <a:pt x="140233" y="0"/>
                </a:lnTo>
                <a:lnTo>
                  <a:pt x="156824" y="728"/>
                </a:lnTo>
                <a:lnTo>
                  <a:pt x="172841" y="2858"/>
                </a:lnTo>
                <a:lnTo>
                  <a:pt x="216354" y="16834"/>
                </a:lnTo>
                <a:lnTo>
                  <a:pt x="250758" y="40451"/>
                </a:lnTo>
                <a:lnTo>
                  <a:pt x="273094" y="71479"/>
                </a:lnTo>
                <a:lnTo>
                  <a:pt x="280441" y="105155"/>
                </a:lnTo>
                <a:lnTo>
                  <a:pt x="279471" y="117611"/>
                </a:lnTo>
                <a:lnTo>
                  <a:pt x="276634" y="129632"/>
                </a:lnTo>
                <a:lnTo>
                  <a:pt x="248807" y="171743"/>
                </a:lnTo>
                <a:lnTo>
                  <a:pt x="213704" y="194764"/>
                </a:lnTo>
                <a:lnTo>
                  <a:pt x="169689" y="207993"/>
                </a:lnTo>
                <a:lnTo>
                  <a:pt x="140233" y="210311"/>
                </a:lnTo>
                <a:lnTo>
                  <a:pt x="123643" y="209585"/>
                </a:lnTo>
                <a:lnTo>
                  <a:pt x="107627" y="207460"/>
                </a:lnTo>
                <a:lnTo>
                  <a:pt x="64112" y="193513"/>
                </a:lnTo>
                <a:lnTo>
                  <a:pt x="29701" y="169922"/>
                </a:lnTo>
                <a:lnTo>
                  <a:pt x="7356" y="138896"/>
                </a:lnTo>
                <a:lnTo>
                  <a:pt x="0" y="105155"/>
                </a:lnTo>
                <a:close/>
              </a:path>
            </a:pathLst>
          </a:custGeom>
          <a:ln w="12700">
            <a:solidFill>
              <a:srgbClr val="2F8D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542922" y="1345057"/>
            <a:ext cx="85344" cy="64007"/>
          </a:xfrm>
          <a:custGeom>
            <a:avLst/>
            <a:gdLst/>
            <a:ahLst/>
            <a:cxnLst/>
            <a:rect l="l" t="t" r="r" b="b"/>
            <a:pathLst>
              <a:path w="85344" h="64007">
                <a:moveTo>
                  <a:pt x="0" y="32003"/>
                </a:moveTo>
                <a:lnTo>
                  <a:pt x="39330" y="95"/>
                </a:lnTo>
                <a:lnTo>
                  <a:pt x="42672" y="0"/>
                </a:lnTo>
                <a:lnTo>
                  <a:pt x="58519" y="2275"/>
                </a:lnTo>
                <a:lnTo>
                  <a:pt x="71694" y="8524"/>
                </a:lnTo>
                <a:lnTo>
                  <a:pt x="80994" y="17883"/>
                </a:lnTo>
                <a:lnTo>
                  <a:pt x="85215" y="29489"/>
                </a:lnTo>
                <a:lnTo>
                  <a:pt x="85344" y="32003"/>
                </a:lnTo>
                <a:lnTo>
                  <a:pt x="82283" y="43902"/>
                </a:lnTo>
                <a:lnTo>
                  <a:pt x="73902" y="53783"/>
                </a:lnTo>
                <a:lnTo>
                  <a:pt x="61406" y="60751"/>
                </a:lnTo>
                <a:lnTo>
                  <a:pt x="45997" y="63911"/>
                </a:lnTo>
                <a:lnTo>
                  <a:pt x="42672" y="64007"/>
                </a:lnTo>
                <a:lnTo>
                  <a:pt x="26772" y="61716"/>
                </a:lnTo>
                <a:lnTo>
                  <a:pt x="13599" y="55438"/>
                </a:lnTo>
                <a:lnTo>
                  <a:pt x="4327" y="46068"/>
                </a:lnTo>
                <a:lnTo>
                  <a:pt x="128" y="34502"/>
                </a:lnTo>
                <a:lnTo>
                  <a:pt x="0" y="32003"/>
                </a:lnTo>
                <a:close/>
              </a:path>
            </a:pathLst>
          </a:custGeom>
          <a:ln w="12700">
            <a:solidFill>
              <a:srgbClr val="2F7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83" y="3556"/>
            <a:ext cx="1093096" cy="819404"/>
          </a:xfrm>
          <a:custGeom>
            <a:avLst/>
            <a:gdLst/>
            <a:ahLst/>
            <a:cxnLst/>
            <a:rect l="l" t="t" r="r" b="b"/>
            <a:pathLst>
              <a:path w="1093096" h="819404">
                <a:moveTo>
                  <a:pt x="1093096" y="0"/>
                </a:moveTo>
                <a:lnTo>
                  <a:pt x="506" y="0"/>
                </a:lnTo>
                <a:lnTo>
                  <a:pt x="0" y="819404"/>
                </a:lnTo>
                <a:lnTo>
                  <a:pt x="506" y="819404"/>
                </a:lnTo>
                <a:lnTo>
                  <a:pt x="90116" y="816687"/>
                </a:lnTo>
                <a:lnTo>
                  <a:pt x="177730" y="808678"/>
                </a:lnTo>
                <a:lnTo>
                  <a:pt x="263069" y="795587"/>
                </a:lnTo>
                <a:lnTo>
                  <a:pt x="345850" y="777626"/>
                </a:lnTo>
                <a:lnTo>
                  <a:pt x="425793" y="755005"/>
                </a:lnTo>
                <a:lnTo>
                  <a:pt x="502616" y="727935"/>
                </a:lnTo>
                <a:lnTo>
                  <a:pt x="576037" y="696628"/>
                </a:lnTo>
                <a:lnTo>
                  <a:pt x="645777" y="661294"/>
                </a:lnTo>
                <a:lnTo>
                  <a:pt x="711553" y="622144"/>
                </a:lnTo>
                <a:lnTo>
                  <a:pt x="773085" y="579389"/>
                </a:lnTo>
                <a:lnTo>
                  <a:pt x="830091" y="533241"/>
                </a:lnTo>
                <a:lnTo>
                  <a:pt x="882291" y="483910"/>
                </a:lnTo>
                <a:lnTo>
                  <a:pt x="929402" y="431607"/>
                </a:lnTo>
                <a:lnTo>
                  <a:pt x="971144" y="376544"/>
                </a:lnTo>
                <a:lnTo>
                  <a:pt x="1007236" y="318930"/>
                </a:lnTo>
                <a:lnTo>
                  <a:pt x="1037396" y="258978"/>
                </a:lnTo>
                <a:lnTo>
                  <a:pt x="1061343" y="196898"/>
                </a:lnTo>
                <a:lnTo>
                  <a:pt x="1078796" y="132901"/>
                </a:lnTo>
                <a:lnTo>
                  <a:pt x="1089474" y="67198"/>
                </a:lnTo>
                <a:lnTo>
                  <a:pt x="1093096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83" y="3556"/>
            <a:ext cx="1093096" cy="819404"/>
          </a:xfrm>
          <a:custGeom>
            <a:avLst/>
            <a:gdLst/>
            <a:ahLst/>
            <a:cxnLst/>
            <a:rect l="l" t="t" r="r" b="b"/>
            <a:pathLst>
              <a:path w="1093096" h="819404">
                <a:moveTo>
                  <a:pt x="1093096" y="0"/>
                </a:moveTo>
                <a:lnTo>
                  <a:pt x="1089474" y="67198"/>
                </a:lnTo>
                <a:lnTo>
                  <a:pt x="1078796" y="132901"/>
                </a:lnTo>
                <a:lnTo>
                  <a:pt x="1061343" y="196898"/>
                </a:lnTo>
                <a:lnTo>
                  <a:pt x="1037396" y="258978"/>
                </a:lnTo>
                <a:lnTo>
                  <a:pt x="1007236" y="318930"/>
                </a:lnTo>
                <a:lnTo>
                  <a:pt x="971144" y="376544"/>
                </a:lnTo>
                <a:lnTo>
                  <a:pt x="929402" y="431607"/>
                </a:lnTo>
                <a:lnTo>
                  <a:pt x="882291" y="483910"/>
                </a:lnTo>
                <a:lnTo>
                  <a:pt x="830091" y="533241"/>
                </a:lnTo>
                <a:lnTo>
                  <a:pt x="773085" y="579389"/>
                </a:lnTo>
                <a:lnTo>
                  <a:pt x="711553" y="622144"/>
                </a:lnTo>
                <a:lnTo>
                  <a:pt x="645777" y="661294"/>
                </a:lnTo>
                <a:lnTo>
                  <a:pt x="576037" y="696628"/>
                </a:lnTo>
                <a:lnTo>
                  <a:pt x="502616" y="727935"/>
                </a:lnTo>
                <a:lnTo>
                  <a:pt x="425793" y="755005"/>
                </a:lnTo>
                <a:lnTo>
                  <a:pt x="345850" y="777626"/>
                </a:lnTo>
                <a:lnTo>
                  <a:pt x="263069" y="795587"/>
                </a:lnTo>
                <a:lnTo>
                  <a:pt x="177730" y="808678"/>
                </a:lnTo>
                <a:lnTo>
                  <a:pt x="90116" y="816687"/>
                </a:lnTo>
                <a:lnTo>
                  <a:pt x="506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1093096" y="0"/>
                </a:lnTo>
                <a:close/>
              </a:path>
            </a:pathLst>
          </a:custGeom>
          <a:ln w="12700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84404" y="6095"/>
            <a:ext cx="2351532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25094" y="21081"/>
            <a:ext cx="2269566" cy="1702181"/>
          </a:xfrm>
          <a:custGeom>
            <a:avLst/>
            <a:gdLst/>
            <a:ahLst/>
            <a:cxnLst/>
            <a:rect l="l" t="t" r="r" b="b"/>
            <a:pathLst>
              <a:path w="2269566" h="1702181">
                <a:moveTo>
                  <a:pt x="0" y="851154"/>
                </a:moveTo>
                <a:lnTo>
                  <a:pt x="3761" y="781353"/>
                </a:lnTo>
                <a:lnTo>
                  <a:pt x="14852" y="713105"/>
                </a:lnTo>
                <a:lnTo>
                  <a:pt x="32980" y="646628"/>
                </a:lnTo>
                <a:lnTo>
                  <a:pt x="57852" y="582143"/>
                </a:lnTo>
                <a:lnTo>
                  <a:pt x="89178" y="519868"/>
                </a:lnTo>
                <a:lnTo>
                  <a:pt x="126664" y="460022"/>
                </a:lnTo>
                <a:lnTo>
                  <a:pt x="170019" y="402825"/>
                </a:lnTo>
                <a:lnTo>
                  <a:pt x="218950" y="348496"/>
                </a:lnTo>
                <a:lnTo>
                  <a:pt x="273167" y="297253"/>
                </a:lnTo>
                <a:lnTo>
                  <a:pt x="332376" y="249316"/>
                </a:lnTo>
                <a:lnTo>
                  <a:pt x="396286" y="204905"/>
                </a:lnTo>
                <a:lnTo>
                  <a:pt x="464604" y="164238"/>
                </a:lnTo>
                <a:lnTo>
                  <a:pt x="537039" y="127534"/>
                </a:lnTo>
                <a:lnTo>
                  <a:pt x="613299" y="95014"/>
                </a:lnTo>
                <a:lnTo>
                  <a:pt x="693091" y="66895"/>
                </a:lnTo>
                <a:lnTo>
                  <a:pt x="776124" y="43397"/>
                </a:lnTo>
                <a:lnTo>
                  <a:pt x="862106" y="24739"/>
                </a:lnTo>
                <a:lnTo>
                  <a:pt x="950744" y="11141"/>
                </a:lnTo>
                <a:lnTo>
                  <a:pt x="1041746" y="2821"/>
                </a:lnTo>
                <a:lnTo>
                  <a:pt x="1134821" y="0"/>
                </a:lnTo>
                <a:lnTo>
                  <a:pt x="1227893" y="2821"/>
                </a:lnTo>
                <a:lnTo>
                  <a:pt x="1318893" y="11141"/>
                </a:lnTo>
                <a:lnTo>
                  <a:pt x="1407527" y="24739"/>
                </a:lnTo>
                <a:lnTo>
                  <a:pt x="1493504" y="43397"/>
                </a:lnTo>
                <a:lnTo>
                  <a:pt x="1576533" y="66895"/>
                </a:lnTo>
                <a:lnTo>
                  <a:pt x="1656320" y="95014"/>
                </a:lnTo>
                <a:lnTo>
                  <a:pt x="1732575" y="127534"/>
                </a:lnTo>
                <a:lnTo>
                  <a:pt x="1805005" y="164238"/>
                </a:lnTo>
                <a:lnTo>
                  <a:pt x="1873318" y="204905"/>
                </a:lnTo>
                <a:lnTo>
                  <a:pt x="1937223" y="249316"/>
                </a:lnTo>
                <a:lnTo>
                  <a:pt x="1996427" y="297253"/>
                </a:lnTo>
                <a:lnTo>
                  <a:pt x="2050638" y="348496"/>
                </a:lnTo>
                <a:lnTo>
                  <a:pt x="2099565" y="402825"/>
                </a:lnTo>
                <a:lnTo>
                  <a:pt x="2142916" y="460022"/>
                </a:lnTo>
                <a:lnTo>
                  <a:pt x="2180398" y="519868"/>
                </a:lnTo>
                <a:lnTo>
                  <a:pt x="2211720" y="582143"/>
                </a:lnTo>
                <a:lnTo>
                  <a:pt x="2236589" y="646628"/>
                </a:lnTo>
                <a:lnTo>
                  <a:pt x="2254715" y="713105"/>
                </a:lnTo>
                <a:lnTo>
                  <a:pt x="2265804" y="781353"/>
                </a:lnTo>
                <a:lnTo>
                  <a:pt x="2269566" y="851154"/>
                </a:lnTo>
                <a:lnTo>
                  <a:pt x="2265804" y="920953"/>
                </a:lnTo>
                <a:lnTo>
                  <a:pt x="2254715" y="989199"/>
                </a:lnTo>
                <a:lnTo>
                  <a:pt x="2236589" y="1055671"/>
                </a:lnTo>
                <a:lnTo>
                  <a:pt x="2211720" y="1120151"/>
                </a:lnTo>
                <a:lnTo>
                  <a:pt x="2180398" y="1182419"/>
                </a:lnTo>
                <a:lnTo>
                  <a:pt x="2142916" y="1242257"/>
                </a:lnTo>
                <a:lnTo>
                  <a:pt x="2099565" y="1299446"/>
                </a:lnTo>
                <a:lnTo>
                  <a:pt x="2050638" y="1353767"/>
                </a:lnTo>
                <a:lnTo>
                  <a:pt x="1996427" y="1405000"/>
                </a:lnTo>
                <a:lnTo>
                  <a:pt x="1937223" y="1452927"/>
                </a:lnTo>
                <a:lnTo>
                  <a:pt x="1873318" y="1497329"/>
                </a:lnTo>
                <a:lnTo>
                  <a:pt x="1805005" y="1537987"/>
                </a:lnTo>
                <a:lnTo>
                  <a:pt x="1732575" y="1574681"/>
                </a:lnTo>
                <a:lnTo>
                  <a:pt x="1656320" y="1607194"/>
                </a:lnTo>
                <a:lnTo>
                  <a:pt x="1576533" y="1635305"/>
                </a:lnTo>
                <a:lnTo>
                  <a:pt x="1493504" y="1658796"/>
                </a:lnTo>
                <a:lnTo>
                  <a:pt x="1407527" y="1677448"/>
                </a:lnTo>
                <a:lnTo>
                  <a:pt x="1318893" y="1691042"/>
                </a:lnTo>
                <a:lnTo>
                  <a:pt x="1227893" y="1699359"/>
                </a:lnTo>
                <a:lnTo>
                  <a:pt x="1134821" y="1702181"/>
                </a:lnTo>
                <a:lnTo>
                  <a:pt x="1041746" y="1699359"/>
                </a:lnTo>
                <a:lnTo>
                  <a:pt x="950744" y="1691042"/>
                </a:lnTo>
                <a:lnTo>
                  <a:pt x="862106" y="1677448"/>
                </a:lnTo>
                <a:lnTo>
                  <a:pt x="776124" y="1658796"/>
                </a:lnTo>
                <a:lnTo>
                  <a:pt x="693091" y="1635305"/>
                </a:lnTo>
                <a:lnTo>
                  <a:pt x="613299" y="1607194"/>
                </a:lnTo>
                <a:lnTo>
                  <a:pt x="537039" y="1574681"/>
                </a:lnTo>
                <a:lnTo>
                  <a:pt x="464604" y="1537987"/>
                </a:lnTo>
                <a:lnTo>
                  <a:pt x="396286" y="1497329"/>
                </a:lnTo>
                <a:lnTo>
                  <a:pt x="332376" y="1452927"/>
                </a:lnTo>
                <a:lnTo>
                  <a:pt x="273167" y="1405000"/>
                </a:lnTo>
                <a:lnTo>
                  <a:pt x="218950" y="1353767"/>
                </a:lnTo>
                <a:lnTo>
                  <a:pt x="170019" y="1299446"/>
                </a:lnTo>
                <a:lnTo>
                  <a:pt x="126664" y="1242257"/>
                </a:lnTo>
                <a:lnTo>
                  <a:pt x="89178" y="1182419"/>
                </a:lnTo>
                <a:lnTo>
                  <a:pt x="57852" y="1120151"/>
                </a:lnTo>
                <a:lnTo>
                  <a:pt x="32980" y="1055671"/>
                </a:lnTo>
                <a:lnTo>
                  <a:pt x="14852" y="989199"/>
                </a:lnTo>
                <a:lnTo>
                  <a:pt x="3761" y="920953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83" y="3556"/>
            <a:ext cx="1093096" cy="819404"/>
          </a:xfrm>
          <a:custGeom>
            <a:avLst/>
            <a:gdLst/>
            <a:ahLst/>
            <a:cxnLst/>
            <a:rect l="l" t="t" r="r" b="b"/>
            <a:pathLst>
              <a:path w="1093096" h="819404">
                <a:moveTo>
                  <a:pt x="1093096" y="0"/>
                </a:moveTo>
                <a:lnTo>
                  <a:pt x="506" y="0"/>
                </a:lnTo>
                <a:lnTo>
                  <a:pt x="0" y="819404"/>
                </a:lnTo>
                <a:lnTo>
                  <a:pt x="506" y="819404"/>
                </a:lnTo>
                <a:lnTo>
                  <a:pt x="90116" y="816687"/>
                </a:lnTo>
                <a:lnTo>
                  <a:pt x="177730" y="808678"/>
                </a:lnTo>
                <a:lnTo>
                  <a:pt x="263069" y="795587"/>
                </a:lnTo>
                <a:lnTo>
                  <a:pt x="345850" y="777626"/>
                </a:lnTo>
                <a:lnTo>
                  <a:pt x="425793" y="755005"/>
                </a:lnTo>
                <a:lnTo>
                  <a:pt x="502616" y="727935"/>
                </a:lnTo>
                <a:lnTo>
                  <a:pt x="576037" y="696628"/>
                </a:lnTo>
                <a:lnTo>
                  <a:pt x="645777" y="661294"/>
                </a:lnTo>
                <a:lnTo>
                  <a:pt x="711553" y="622144"/>
                </a:lnTo>
                <a:lnTo>
                  <a:pt x="773085" y="579389"/>
                </a:lnTo>
                <a:lnTo>
                  <a:pt x="830091" y="533241"/>
                </a:lnTo>
                <a:lnTo>
                  <a:pt x="882291" y="483910"/>
                </a:lnTo>
                <a:lnTo>
                  <a:pt x="929402" y="431607"/>
                </a:lnTo>
                <a:lnTo>
                  <a:pt x="971144" y="376544"/>
                </a:lnTo>
                <a:lnTo>
                  <a:pt x="1007236" y="318930"/>
                </a:lnTo>
                <a:lnTo>
                  <a:pt x="1037396" y="258978"/>
                </a:lnTo>
                <a:lnTo>
                  <a:pt x="1061343" y="196898"/>
                </a:lnTo>
                <a:lnTo>
                  <a:pt x="1078796" y="132901"/>
                </a:lnTo>
                <a:lnTo>
                  <a:pt x="1089474" y="67198"/>
                </a:lnTo>
                <a:lnTo>
                  <a:pt x="1093096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83" y="3556"/>
            <a:ext cx="1093096" cy="819404"/>
          </a:xfrm>
          <a:custGeom>
            <a:avLst/>
            <a:gdLst/>
            <a:ahLst/>
            <a:cxnLst/>
            <a:rect l="l" t="t" r="r" b="b"/>
            <a:pathLst>
              <a:path w="1093096" h="819404">
                <a:moveTo>
                  <a:pt x="1093096" y="0"/>
                </a:moveTo>
                <a:lnTo>
                  <a:pt x="1089474" y="67198"/>
                </a:lnTo>
                <a:lnTo>
                  <a:pt x="1078796" y="132901"/>
                </a:lnTo>
                <a:lnTo>
                  <a:pt x="1061343" y="196898"/>
                </a:lnTo>
                <a:lnTo>
                  <a:pt x="1037396" y="258978"/>
                </a:lnTo>
                <a:lnTo>
                  <a:pt x="1007236" y="318930"/>
                </a:lnTo>
                <a:lnTo>
                  <a:pt x="971144" y="376544"/>
                </a:lnTo>
                <a:lnTo>
                  <a:pt x="929402" y="431607"/>
                </a:lnTo>
                <a:lnTo>
                  <a:pt x="882291" y="483910"/>
                </a:lnTo>
                <a:lnTo>
                  <a:pt x="830091" y="533241"/>
                </a:lnTo>
                <a:lnTo>
                  <a:pt x="773085" y="579389"/>
                </a:lnTo>
                <a:lnTo>
                  <a:pt x="711553" y="622144"/>
                </a:lnTo>
                <a:lnTo>
                  <a:pt x="645777" y="661294"/>
                </a:lnTo>
                <a:lnTo>
                  <a:pt x="576037" y="696628"/>
                </a:lnTo>
                <a:lnTo>
                  <a:pt x="502616" y="727935"/>
                </a:lnTo>
                <a:lnTo>
                  <a:pt x="425793" y="755005"/>
                </a:lnTo>
                <a:lnTo>
                  <a:pt x="345850" y="777626"/>
                </a:lnTo>
                <a:lnTo>
                  <a:pt x="263069" y="795587"/>
                </a:lnTo>
                <a:lnTo>
                  <a:pt x="177730" y="808678"/>
                </a:lnTo>
                <a:lnTo>
                  <a:pt x="90116" y="816687"/>
                </a:lnTo>
                <a:lnTo>
                  <a:pt x="506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1093096" y="0"/>
                </a:lnTo>
                <a:close/>
              </a:path>
            </a:pathLst>
          </a:custGeom>
          <a:ln w="12700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84404" y="6095"/>
            <a:ext cx="2351532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25094" y="21081"/>
            <a:ext cx="2269566" cy="1702181"/>
          </a:xfrm>
          <a:custGeom>
            <a:avLst/>
            <a:gdLst/>
            <a:ahLst/>
            <a:cxnLst/>
            <a:rect l="l" t="t" r="r" b="b"/>
            <a:pathLst>
              <a:path w="2269566" h="1702181">
                <a:moveTo>
                  <a:pt x="0" y="851154"/>
                </a:moveTo>
                <a:lnTo>
                  <a:pt x="3761" y="781353"/>
                </a:lnTo>
                <a:lnTo>
                  <a:pt x="14852" y="713105"/>
                </a:lnTo>
                <a:lnTo>
                  <a:pt x="32980" y="646628"/>
                </a:lnTo>
                <a:lnTo>
                  <a:pt x="57852" y="582143"/>
                </a:lnTo>
                <a:lnTo>
                  <a:pt x="89178" y="519868"/>
                </a:lnTo>
                <a:lnTo>
                  <a:pt x="126664" y="460022"/>
                </a:lnTo>
                <a:lnTo>
                  <a:pt x="170019" y="402825"/>
                </a:lnTo>
                <a:lnTo>
                  <a:pt x="218950" y="348496"/>
                </a:lnTo>
                <a:lnTo>
                  <a:pt x="273167" y="297253"/>
                </a:lnTo>
                <a:lnTo>
                  <a:pt x="332376" y="249316"/>
                </a:lnTo>
                <a:lnTo>
                  <a:pt x="396286" y="204905"/>
                </a:lnTo>
                <a:lnTo>
                  <a:pt x="464604" y="164238"/>
                </a:lnTo>
                <a:lnTo>
                  <a:pt x="537039" y="127534"/>
                </a:lnTo>
                <a:lnTo>
                  <a:pt x="613299" y="95014"/>
                </a:lnTo>
                <a:lnTo>
                  <a:pt x="693091" y="66895"/>
                </a:lnTo>
                <a:lnTo>
                  <a:pt x="776124" y="43397"/>
                </a:lnTo>
                <a:lnTo>
                  <a:pt x="862106" y="24739"/>
                </a:lnTo>
                <a:lnTo>
                  <a:pt x="950744" y="11141"/>
                </a:lnTo>
                <a:lnTo>
                  <a:pt x="1041746" y="2821"/>
                </a:lnTo>
                <a:lnTo>
                  <a:pt x="1134821" y="0"/>
                </a:lnTo>
                <a:lnTo>
                  <a:pt x="1227893" y="2821"/>
                </a:lnTo>
                <a:lnTo>
                  <a:pt x="1318893" y="11141"/>
                </a:lnTo>
                <a:lnTo>
                  <a:pt x="1407527" y="24739"/>
                </a:lnTo>
                <a:lnTo>
                  <a:pt x="1493504" y="43397"/>
                </a:lnTo>
                <a:lnTo>
                  <a:pt x="1576533" y="66895"/>
                </a:lnTo>
                <a:lnTo>
                  <a:pt x="1656320" y="95014"/>
                </a:lnTo>
                <a:lnTo>
                  <a:pt x="1732575" y="127534"/>
                </a:lnTo>
                <a:lnTo>
                  <a:pt x="1805005" y="164238"/>
                </a:lnTo>
                <a:lnTo>
                  <a:pt x="1873318" y="204905"/>
                </a:lnTo>
                <a:lnTo>
                  <a:pt x="1937223" y="249316"/>
                </a:lnTo>
                <a:lnTo>
                  <a:pt x="1996427" y="297253"/>
                </a:lnTo>
                <a:lnTo>
                  <a:pt x="2050638" y="348496"/>
                </a:lnTo>
                <a:lnTo>
                  <a:pt x="2099565" y="402825"/>
                </a:lnTo>
                <a:lnTo>
                  <a:pt x="2142916" y="460022"/>
                </a:lnTo>
                <a:lnTo>
                  <a:pt x="2180398" y="519868"/>
                </a:lnTo>
                <a:lnTo>
                  <a:pt x="2211720" y="582143"/>
                </a:lnTo>
                <a:lnTo>
                  <a:pt x="2236589" y="646628"/>
                </a:lnTo>
                <a:lnTo>
                  <a:pt x="2254715" y="713105"/>
                </a:lnTo>
                <a:lnTo>
                  <a:pt x="2265804" y="781353"/>
                </a:lnTo>
                <a:lnTo>
                  <a:pt x="2269566" y="851154"/>
                </a:lnTo>
                <a:lnTo>
                  <a:pt x="2265804" y="920953"/>
                </a:lnTo>
                <a:lnTo>
                  <a:pt x="2254715" y="989199"/>
                </a:lnTo>
                <a:lnTo>
                  <a:pt x="2236589" y="1055671"/>
                </a:lnTo>
                <a:lnTo>
                  <a:pt x="2211720" y="1120151"/>
                </a:lnTo>
                <a:lnTo>
                  <a:pt x="2180398" y="1182419"/>
                </a:lnTo>
                <a:lnTo>
                  <a:pt x="2142916" y="1242257"/>
                </a:lnTo>
                <a:lnTo>
                  <a:pt x="2099565" y="1299446"/>
                </a:lnTo>
                <a:lnTo>
                  <a:pt x="2050638" y="1353767"/>
                </a:lnTo>
                <a:lnTo>
                  <a:pt x="1996427" y="1405000"/>
                </a:lnTo>
                <a:lnTo>
                  <a:pt x="1937223" y="1452927"/>
                </a:lnTo>
                <a:lnTo>
                  <a:pt x="1873318" y="1497329"/>
                </a:lnTo>
                <a:lnTo>
                  <a:pt x="1805005" y="1537987"/>
                </a:lnTo>
                <a:lnTo>
                  <a:pt x="1732575" y="1574681"/>
                </a:lnTo>
                <a:lnTo>
                  <a:pt x="1656320" y="1607194"/>
                </a:lnTo>
                <a:lnTo>
                  <a:pt x="1576533" y="1635305"/>
                </a:lnTo>
                <a:lnTo>
                  <a:pt x="1493504" y="1658796"/>
                </a:lnTo>
                <a:lnTo>
                  <a:pt x="1407527" y="1677448"/>
                </a:lnTo>
                <a:lnTo>
                  <a:pt x="1318893" y="1691042"/>
                </a:lnTo>
                <a:lnTo>
                  <a:pt x="1227893" y="1699359"/>
                </a:lnTo>
                <a:lnTo>
                  <a:pt x="1134821" y="1702181"/>
                </a:lnTo>
                <a:lnTo>
                  <a:pt x="1041746" y="1699359"/>
                </a:lnTo>
                <a:lnTo>
                  <a:pt x="950744" y="1691042"/>
                </a:lnTo>
                <a:lnTo>
                  <a:pt x="862106" y="1677448"/>
                </a:lnTo>
                <a:lnTo>
                  <a:pt x="776124" y="1658796"/>
                </a:lnTo>
                <a:lnTo>
                  <a:pt x="693091" y="1635305"/>
                </a:lnTo>
                <a:lnTo>
                  <a:pt x="613299" y="1607194"/>
                </a:lnTo>
                <a:lnTo>
                  <a:pt x="537039" y="1574681"/>
                </a:lnTo>
                <a:lnTo>
                  <a:pt x="464604" y="1537987"/>
                </a:lnTo>
                <a:lnTo>
                  <a:pt x="396286" y="1497329"/>
                </a:lnTo>
                <a:lnTo>
                  <a:pt x="332376" y="1452927"/>
                </a:lnTo>
                <a:lnTo>
                  <a:pt x="273167" y="1405000"/>
                </a:lnTo>
                <a:lnTo>
                  <a:pt x="218950" y="1353767"/>
                </a:lnTo>
                <a:lnTo>
                  <a:pt x="170019" y="1299446"/>
                </a:lnTo>
                <a:lnTo>
                  <a:pt x="126664" y="1242257"/>
                </a:lnTo>
                <a:lnTo>
                  <a:pt x="89178" y="1182419"/>
                </a:lnTo>
                <a:lnTo>
                  <a:pt x="57852" y="1120151"/>
                </a:lnTo>
                <a:lnTo>
                  <a:pt x="32980" y="1055671"/>
                </a:lnTo>
                <a:lnTo>
                  <a:pt x="14852" y="989199"/>
                </a:lnTo>
                <a:lnTo>
                  <a:pt x="3761" y="920953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256532" y="2887979"/>
            <a:ext cx="3442716" cy="893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83" y="3556"/>
            <a:ext cx="1093096" cy="819404"/>
          </a:xfrm>
          <a:custGeom>
            <a:avLst/>
            <a:gdLst/>
            <a:ahLst/>
            <a:cxnLst/>
            <a:rect l="l" t="t" r="r" b="b"/>
            <a:pathLst>
              <a:path w="1093096" h="819404">
                <a:moveTo>
                  <a:pt x="1093096" y="0"/>
                </a:moveTo>
                <a:lnTo>
                  <a:pt x="506" y="0"/>
                </a:lnTo>
                <a:lnTo>
                  <a:pt x="0" y="819404"/>
                </a:lnTo>
                <a:lnTo>
                  <a:pt x="506" y="819404"/>
                </a:lnTo>
                <a:lnTo>
                  <a:pt x="90116" y="816687"/>
                </a:lnTo>
                <a:lnTo>
                  <a:pt x="177730" y="808678"/>
                </a:lnTo>
                <a:lnTo>
                  <a:pt x="263069" y="795587"/>
                </a:lnTo>
                <a:lnTo>
                  <a:pt x="345850" y="777626"/>
                </a:lnTo>
                <a:lnTo>
                  <a:pt x="425793" y="755005"/>
                </a:lnTo>
                <a:lnTo>
                  <a:pt x="502616" y="727935"/>
                </a:lnTo>
                <a:lnTo>
                  <a:pt x="576037" y="696628"/>
                </a:lnTo>
                <a:lnTo>
                  <a:pt x="645777" y="661294"/>
                </a:lnTo>
                <a:lnTo>
                  <a:pt x="711553" y="622144"/>
                </a:lnTo>
                <a:lnTo>
                  <a:pt x="773085" y="579389"/>
                </a:lnTo>
                <a:lnTo>
                  <a:pt x="830091" y="533241"/>
                </a:lnTo>
                <a:lnTo>
                  <a:pt x="882291" y="483910"/>
                </a:lnTo>
                <a:lnTo>
                  <a:pt x="929402" y="431607"/>
                </a:lnTo>
                <a:lnTo>
                  <a:pt x="971144" y="376544"/>
                </a:lnTo>
                <a:lnTo>
                  <a:pt x="1007236" y="318930"/>
                </a:lnTo>
                <a:lnTo>
                  <a:pt x="1037396" y="258978"/>
                </a:lnTo>
                <a:lnTo>
                  <a:pt x="1061343" y="196898"/>
                </a:lnTo>
                <a:lnTo>
                  <a:pt x="1078796" y="132901"/>
                </a:lnTo>
                <a:lnTo>
                  <a:pt x="1089474" y="67198"/>
                </a:lnTo>
                <a:lnTo>
                  <a:pt x="1093096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83" y="3556"/>
            <a:ext cx="1093096" cy="819404"/>
          </a:xfrm>
          <a:custGeom>
            <a:avLst/>
            <a:gdLst/>
            <a:ahLst/>
            <a:cxnLst/>
            <a:rect l="l" t="t" r="r" b="b"/>
            <a:pathLst>
              <a:path w="1093096" h="819404">
                <a:moveTo>
                  <a:pt x="1093096" y="0"/>
                </a:moveTo>
                <a:lnTo>
                  <a:pt x="1089474" y="67198"/>
                </a:lnTo>
                <a:lnTo>
                  <a:pt x="1078796" y="132901"/>
                </a:lnTo>
                <a:lnTo>
                  <a:pt x="1061343" y="196898"/>
                </a:lnTo>
                <a:lnTo>
                  <a:pt x="1037396" y="258978"/>
                </a:lnTo>
                <a:lnTo>
                  <a:pt x="1007236" y="318930"/>
                </a:lnTo>
                <a:lnTo>
                  <a:pt x="971144" y="376544"/>
                </a:lnTo>
                <a:lnTo>
                  <a:pt x="929402" y="431607"/>
                </a:lnTo>
                <a:lnTo>
                  <a:pt x="882291" y="483910"/>
                </a:lnTo>
                <a:lnTo>
                  <a:pt x="830091" y="533241"/>
                </a:lnTo>
                <a:lnTo>
                  <a:pt x="773085" y="579389"/>
                </a:lnTo>
                <a:lnTo>
                  <a:pt x="711553" y="622144"/>
                </a:lnTo>
                <a:lnTo>
                  <a:pt x="645777" y="661294"/>
                </a:lnTo>
                <a:lnTo>
                  <a:pt x="576037" y="696628"/>
                </a:lnTo>
                <a:lnTo>
                  <a:pt x="502616" y="727935"/>
                </a:lnTo>
                <a:lnTo>
                  <a:pt x="425793" y="755005"/>
                </a:lnTo>
                <a:lnTo>
                  <a:pt x="345850" y="777626"/>
                </a:lnTo>
                <a:lnTo>
                  <a:pt x="263069" y="795587"/>
                </a:lnTo>
                <a:lnTo>
                  <a:pt x="177730" y="808678"/>
                </a:lnTo>
                <a:lnTo>
                  <a:pt x="90116" y="816687"/>
                </a:lnTo>
                <a:lnTo>
                  <a:pt x="506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1093096" y="0"/>
                </a:lnTo>
                <a:close/>
              </a:path>
            </a:pathLst>
          </a:custGeom>
          <a:ln w="12700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84404" y="6095"/>
            <a:ext cx="2351532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25094" y="21081"/>
            <a:ext cx="2269566" cy="1702181"/>
          </a:xfrm>
          <a:custGeom>
            <a:avLst/>
            <a:gdLst/>
            <a:ahLst/>
            <a:cxnLst/>
            <a:rect l="l" t="t" r="r" b="b"/>
            <a:pathLst>
              <a:path w="2269566" h="1702181">
                <a:moveTo>
                  <a:pt x="0" y="851154"/>
                </a:moveTo>
                <a:lnTo>
                  <a:pt x="3761" y="781353"/>
                </a:lnTo>
                <a:lnTo>
                  <a:pt x="14852" y="713105"/>
                </a:lnTo>
                <a:lnTo>
                  <a:pt x="32980" y="646628"/>
                </a:lnTo>
                <a:lnTo>
                  <a:pt x="57852" y="582143"/>
                </a:lnTo>
                <a:lnTo>
                  <a:pt x="89178" y="519868"/>
                </a:lnTo>
                <a:lnTo>
                  <a:pt x="126664" y="460022"/>
                </a:lnTo>
                <a:lnTo>
                  <a:pt x="170019" y="402825"/>
                </a:lnTo>
                <a:lnTo>
                  <a:pt x="218950" y="348496"/>
                </a:lnTo>
                <a:lnTo>
                  <a:pt x="273167" y="297253"/>
                </a:lnTo>
                <a:lnTo>
                  <a:pt x="332376" y="249316"/>
                </a:lnTo>
                <a:lnTo>
                  <a:pt x="396286" y="204905"/>
                </a:lnTo>
                <a:lnTo>
                  <a:pt x="464604" y="164238"/>
                </a:lnTo>
                <a:lnTo>
                  <a:pt x="537039" y="127534"/>
                </a:lnTo>
                <a:lnTo>
                  <a:pt x="613299" y="95014"/>
                </a:lnTo>
                <a:lnTo>
                  <a:pt x="693091" y="66895"/>
                </a:lnTo>
                <a:lnTo>
                  <a:pt x="776124" y="43397"/>
                </a:lnTo>
                <a:lnTo>
                  <a:pt x="862106" y="24739"/>
                </a:lnTo>
                <a:lnTo>
                  <a:pt x="950744" y="11141"/>
                </a:lnTo>
                <a:lnTo>
                  <a:pt x="1041746" y="2821"/>
                </a:lnTo>
                <a:lnTo>
                  <a:pt x="1134821" y="0"/>
                </a:lnTo>
                <a:lnTo>
                  <a:pt x="1227893" y="2821"/>
                </a:lnTo>
                <a:lnTo>
                  <a:pt x="1318893" y="11141"/>
                </a:lnTo>
                <a:lnTo>
                  <a:pt x="1407527" y="24739"/>
                </a:lnTo>
                <a:lnTo>
                  <a:pt x="1493504" y="43397"/>
                </a:lnTo>
                <a:lnTo>
                  <a:pt x="1576533" y="66895"/>
                </a:lnTo>
                <a:lnTo>
                  <a:pt x="1656320" y="95014"/>
                </a:lnTo>
                <a:lnTo>
                  <a:pt x="1732575" y="127534"/>
                </a:lnTo>
                <a:lnTo>
                  <a:pt x="1805005" y="164238"/>
                </a:lnTo>
                <a:lnTo>
                  <a:pt x="1873318" y="204905"/>
                </a:lnTo>
                <a:lnTo>
                  <a:pt x="1937223" y="249316"/>
                </a:lnTo>
                <a:lnTo>
                  <a:pt x="1996427" y="297253"/>
                </a:lnTo>
                <a:lnTo>
                  <a:pt x="2050638" y="348496"/>
                </a:lnTo>
                <a:lnTo>
                  <a:pt x="2099565" y="402825"/>
                </a:lnTo>
                <a:lnTo>
                  <a:pt x="2142916" y="460022"/>
                </a:lnTo>
                <a:lnTo>
                  <a:pt x="2180398" y="519868"/>
                </a:lnTo>
                <a:lnTo>
                  <a:pt x="2211720" y="582143"/>
                </a:lnTo>
                <a:lnTo>
                  <a:pt x="2236589" y="646628"/>
                </a:lnTo>
                <a:lnTo>
                  <a:pt x="2254715" y="713105"/>
                </a:lnTo>
                <a:lnTo>
                  <a:pt x="2265804" y="781353"/>
                </a:lnTo>
                <a:lnTo>
                  <a:pt x="2269566" y="851154"/>
                </a:lnTo>
                <a:lnTo>
                  <a:pt x="2265804" y="920953"/>
                </a:lnTo>
                <a:lnTo>
                  <a:pt x="2254715" y="989199"/>
                </a:lnTo>
                <a:lnTo>
                  <a:pt x="2236589" y="1055671"/>
                </a:lnTo>
                <a:lnTo>
                  <a:pt x="2211720" y="1120151"/>
                </a:lnTo>
                <a:lnTo>
                  <a:pt x="2180398" y="1182419"/>
                </a:lnTo>
                <a:lnTo>
                  <a:pt x="2142916" y="1242257"/>
                </a:lnTo>
                <a:lnTo>
                  <a:pt x="2099565" y="1299446"/>
                </a:lnTo>
                <a:lnTo>
                  <a:pt x="2050638" y="1353767"/>
                </a:lnTo>
                <a:lnTo>
                  <a:pt x="1996427" y="1405000"/>
                </a:lnTo>
                <a:lnTo>
                  <a:pt x="1937223" y="1452927"/>
                </a:lnTo>
                <a:lnTo>
                  <a:pt x="1873318" y="1497329"/>
                </a:lnTo>
                <a:lnTo>
                  <a:pt x="1805005" y="1537987"/>
                </a:lnTo>
                <a:lnTo>
                  <a:pt x="1732575" y="1574681"/>
                </a:lnTo>
                <a:lnTo>
                  <a:pt x="1656320" y="1607194"/>
                </a:lnTo>
                <a:lnTo>
                  <a:pt x="1576533" y="1635305"/>
                </a:lnTo>
                <a:lnTo>
                  <a:pt x="1493504" y="1658796"/>
                </a:lnTo>
                <a:lnTo>
                  <a:pt x="1407527" y="1677448"/>
                </a:lnTo>
                <a:lnTo>
                  <a:pt x="1318893" y="1691042"/>
                </a:lnTo>
                <a:lnTo>
                  <a:pt x="1227893" y="1699359"/>
                </a:lnTo>
                <a:lnTo>
                  <a:pt x="1134821" y="1702181"/>
                </a:lnTo>
                <a:lnTo>
                  <a:pt x="1041746" y="1699359"/>
                </a:lnTo>
                <a:lnTo>
                  <a:pt x="950744" y="1691042"/>
                </a:lnTo>
                <a:lnTo>
                  <a:pt x="862106" y="1677448"/>
                </a:lnTo>
                <a:lnTo>
                  <a:pt x="776124" y="1658796"/>
                </a:lnTo>
                <a:lnTo>
                  <a:pt x="693091" y="1635305"/>
                </a:lnTo>
                <a:lnTo>
                  <a:pt x="613299" y="1607194"/>
                </a:lnTo>
                <a:lnTo>
                  <a:pt x="537039" y="1574681"/>
                </a:lnTo>
                <a:lnTo>
                  <a:pt x="464604" y="1537987"/>
                </a:lnTo>
                <a:lnTo>
                  <a:pt x="396286" y="1497329"/>
                </a:lnTo>
                <a:lnTo>
                  <a:pt x="332376" y="1452927"/>
                </a:lnTo>
                <a:lnTo>
                  <a:pt x="273167" y="1405000"/>
                </a:lnTo>
                <a:lnTo>
                  <a:pt x="218950" y="1353767"/>
                </a:lnTo>
                <a:lnTo>
                  <a:pt x="170019" y="1299446"/>
                </a:lnTo>
                <a:lnTo>
                  <a:pt x="126664" y="1242257"/>
                </a:lnTo>
                <a:lnTo>
                  <a:pt x="89178" y="1182419"/>
                </a:lnTo>
                <a:lnTo>
                  <a:pt x="57852" y="1120151"/>
                </a:lnTo>
                <a:lnTo>
                  <a:pt x="32980" y="1055671"/>
                </a:lnTo>
                <a:lnTo>
                  <a:pt x="14852" y="989199"/>
                </a:lnTo>
                <a:lnTo>
                  <a:pt x="3761" y="920953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83" y="3556"/>
            <a:ext cx="1093096" cy="819404"/>
          </a:xfrm>
          <a:custGeom>
            <a:avLst/>
            <a:gdLst/>
            <a:ahLst/>
            <a:cxnLst/>
            <a:rect l="l" t="t" r="r" b="b"/>
            <a:pathLst>
              <a:path w="1093096" h="819404">
                <a:moveTo>
                  <a:pt x="1093096" y="0"/>
                </a:moveTo>
                <a:lnTo>
                  <a:pt x="506" y="0"/>
                </a:lnTo>
                <a:lnTo>
                  <a:pt x="0" y="819404"/>
                </a:lnTo>
                <a:lnTo>
                  <a:pt x="506" y="819404"/>
                </a:lnTo>
                <a:lnTo>
                  <a:pt x="90116" y="816687"/>
                </a:lnTo>
                <a:lnTo>
                  <a:pt x="177730" y="808678"/>
                </a:lnTo>
                <a:lnTo>
                  <a:pt x="263069" y="795587"/>
                </a:lnTo>
                <a:lnTo>
                  <a:pt x="345850" y="777626"/>
                </a:lnTo>
                <a:lnTo>
                  <a:pt x="425793" y="755005"/>
                </a:lnTo>
                <a:lnTo>
                  <a:pt x="502616" y="727935"/>
                </a:lnTo>
                <a:lnTo>
                  <a:pt x="576037" y="696628"/>
                </a:lnTo>
                <a:lnTo>
                  <a:pt x="645777" y="661294"/>
                </a:lnTo>
                <a:lnTo>
                  <a:pt x="711553" y="622144"/>
                </a:lnTo>
                <a:lnTo>
                  <a:pt x="773085" y="579389"/>
                </a:lnTo>
                <a:lnTo>
                  <a:pt x="830091" y="533241"/>
                </a:lnTo>
                <a:lnTo>
                  <a:pt x="882291" y="483910"/>
                </a:lnTo>
                <a:lnTo>
                  <a:pt x="929402" y="431607"/>
                </a:lnTo>
                <a:lnTo>
                  <a:pt x="971144" y="376544"/>
                </a:lnTo>
                <a:lnTo>
                  <a:pt x="1007236" y="318930"/>
                </a:lnTo>
                <a:lnTo>
                  <a:pt x="1037396" y="258978"/>
                </a:lnTo>
                <a:lnTo>
                  <a:pt x="1061343" y="196898"/>
                </a:lnTo>
                <a:lnTo>
                  <a:pt x="1078796" y="132901"/>
                </a:lnTo>
                <a:lnTo>
                  <a:pt x="1089474" y="67198"/>
                </a:lnTo>
                <a:lnTo>
                  <a:pt x="1093096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83" y="3556"/>
            <a:ext cx="1093096" cy="819404"/>
          </a:xfrm>
          <a:custGeom>
            <a:avLst/>
            <a:gdLst/>
            <a:ahLst/>
            <a:cxnLst/>
            <a:rect l="l" t="t" r="r" b="b"/>
            <a:pathLst>
              <a:path w="1093096" h="819404">
                <a:moveTo>
                  <a:pt x="1093096" y="0"/>
                </a:moveTo>
                <a:lnTo>
                  <a:pt x="1089474" y="67198"/>
                </a:lnTo>
                <a:lnTo>
                  <a:pt x="1078796" y="132901"/>
                </a:lnTo>
                <a:lnTo>
                  <a:pt x="1061343" y="196898"/>
                </a:lnTo>
                <a:lnTo>
                  <a:pt x="1037396" y="258978"/>
                </a:lnTo>
                <a:lnTo>
                  <a:pt x="1007236" y="318930"/>
                </a:lnTo>
                <a:lnTo>
                  <a:pt x="971144" y="376544"/>
                </a:lnTo>
                <a:lnTo>
                  <a:pt x="929402" y="431607"/>
                </a:lnTo>
                <a:lnTo>
                  <a:pt x="882291" y="483910"/>
                </a:lnTo>
                <a:lnTo>
                  <a:pt x="830091" y="533241"/>
                </a:lnTo>
                <a:lnTo>
                  <a:pt x="773085" y="579389"/>
                </a:lnTo>
                <a:lnTo>
                  <a:pt x="711553" y="622144"/>
                </a:lnTo>
                <a:lnTo>
                  <a:pt x="645777" y="661294"/>
                </a:lnTo>
                <a:lnTo>
                  <a:pt x="576037" y="696628"/>
                </a:lnTo>
                <a:lnTo>
                  <a:pt x="502616" y="727935"/>
                </a:lnTo>
                <a:lnTo>
                  <a:pt x="425793" y="755005"/>
                </a:lnTo>
                <a:lnTo>
                  <a:pt x="345850" y="777626"/>
                </a:lnTo>
                <a:lnTo>
                  <a:pt x="263069" y="795587"/>
                </a:lnTo>
                <a:lnTo>
                  <a:pt x="177730" y="808678"/>
                </a:lnTo>
                <a:lnTo>
                  <a:pt x="90116" y="816687"/>
                </a:lnTo>
                <a:lnTo>
                  <a:pt x="506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1093096" y="0"/>
                </a:lnTo>
                <a:close/>
              </a:path>
            </a:pathLst>
          </a:custGeom>
          <a:ln w="12700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3138" y="-64348"/>
            <a:ext cx="8205723" cy="12017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744" y="1432814"/>
            <a:ext cx="11430511" cy="41610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oftwar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://en.wikipedia.org/wiki/Local_area_network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ctive_Directory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en.wikipedia.org/wiki/Operating_system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indows_Server_Essentials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en.wikipedia.org/wiki/Windows_Server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en.wikipedia.org/wiki/Server_Cor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un_Microsystems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en.wikipedia.org/wiki/Unix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en.wikipedia.org/wiki/SunO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opedia.com/TERM/L/Linux.ht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webopedia.com/TERM/U/Ubuntu_Server_Edition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hyperlink" Target="http://www.webopedia.com/TERM/D/Debian.html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www.webopedia.com/TERM/O/operating_system.html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webopedia.com/TERM/O/open_source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c_OS_X_Lion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en.wikipedia.org/wiki/MacO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hyperlink" Target="https://en.wikipedia.org/wiki/OS_X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en.wikipedia.org/wiki/MacOS_Server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en.wikipedia.org/wiki/Uni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ulti-user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en.wikipedia.org/wiki/Computer_system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mputer_network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en.wikipedia.org/wiki/Computer_hardwar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hyperlink" Target="http://en.wikipedia.org/wiki/Network_equipment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en.wikipedia.org/wiki/Network_monito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en.wikipedia.org/wiki/IP_addres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4274" y="1735353"/>
            <a:ext cx="1869439" cy="606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310640" algn="l"/>
              </a:tabLst>
            </a:pPr>
            <a:r>
              <a:rPr sz="3900" dirty="0" smtClean="0">
                <a:solidFill>
                  <a:srgbClr val="562213"/>
                </a:solidFill>
                <a:latin typeface="Gill Sans MT"/>
                <a:cs typeface="Gill Sans MT"/>
              </a:rPr>
              <a:t>UNIT	- 1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2808" y="3694429"/>
            <a:ext cx="8187055" cy="408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 smtClean="0">
                <a:solidFill>
                  <a:srgbClr val="310E04"/>
                </a:solidFill>
                <a:latin typeface="Gill Sans MT"/>
                <a:cs typeface="Gill Sans MT"/>
              </a:rPr>
              <a:t>Introduction</a:t>
            </a:r>
            <a:r>
              <a:rPr sz="2600" b="1" spc="-65" dirty="0" smtClean="0">
                <a:solidFill>
                  <a:srgbClr val="310E04"/>
                </a:solidFill>
                <a:latin typeface="Gill Sans MT"/>
                <a:cs typeface="Gill Sans MT"/>
              </a:rPr>
              <a:t> </a:t>
            </a:r>
            <a:r>
              <a:rPr sz="2600" b="1" spc="0" dirty="0" smtClean="0">
                <a:solidFill>
                  <a:srgbClr val="310E04"/>
                </a:solidFill>
                <a:latin typeface="Gill Sans MT"/>
                <a:cs typeface="Gill Sans MT"/>
              </a:rPr>
              <a:t>to</a:t>
            </a:r>
            <a:r>
              <a:rPr sz="2600" b="1" spc="5" dirty="0" smtClean="0">
                <a:solidFill>
                  <a:srgbClr val="310E04"/>
                </a:solidFill>
                <a:latin typeface="Gill Sans MT"/>
                <a:cs typeface="Gill Sans MT"/>
              </a:rPr>
              <a:t> </a:t>
            </a:r>
            <a:r>
              <a:rPr sz="2600" b="1" spc="0" dirty="0" smtClean="0">
                <a:solidFill>
                  <a:srgbClr val="310E04"/>
                </a:solidFill>
                <a:latin typeface="Gill Sans MT"/>
                <a:cs typeface="Gill Sans MT"/>
              </a:rPr>
              <a:t>System</a:t>
            </a:r>
            <a:r>
              <a:rPr sz="2600" b="1" spc="-15" dirty="0" smtClean="0">
                <a:solidFill>
                  <a:srgbClr val="310E04"/>
                </a:solidFill>
                <a:latin typeface="Gill Sans MT"/>
                <a:cs typeface="Gill Sans MT"/>
              </a:rPr>
              <a:t> </a:t>
            </a:r>
            <a:r>
              <a:rPr sz="2600" b="1" spc="0" dirty="0" smtClean="0">
                <a:solidFill>
                  <a:srgbClr val="310E04"/>
                </a:solidFill>
                <a:latin typeface="Gill Sans MT"/>
                <a:cs typeface="Gill Sans MT"/>
              </a:rPr>
              <a:t>and</a:t>
            </a:r>
            <a:r>
              <a:rPr sz="2600" b="1" spc="-25" dirty="0" smtClean="0">
                <a:solidFill>
                  <a:srgbClr val="310E04"/>
                </a:solidFill>
                <a:latin typeface="Gill Sans MT"/>
                <a:cs typeface="Gill Sans MT"/>
              </a:rPr>
              <a:t> </a:t>
            </a:r>
            <a:r>
              <a:rPr sz="2600" b="1" spc="0" dirty="0" smtClean="0">
                <a:solidFill>
                  <a:srgbClr val="310E04"/>
                </a:solidFill>
                <a:latin typeface="Gill Sans MT"/>
                <a:cs typeface="Gill Sans MT"/>
              </a:rPr>
              <a:t>Network Administration</a:t>
            </a:r>
            <a:endParaRPr sz="2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1827" y="89915"/>
            <a:ext cx="6545580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15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 smtClean="0">
                <a:solidFill>
                  <a:srgbClr val="562213"/>
                </a:solidFill>
                <a:latin typeface="Gill Sans MT"/>
                <a:cs typeface="Gill Sans MT"/>
              </a:rPr>
              <a:t>4.</a:t>
            </a:r>
            <a:r>
              <a:rPr sz="3900" b="1" spc="-40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Ethical</a:t>
            </a:r>
            <a:r>
              <a:rPr sz="3900" b="1" spc="1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issues in SA</a:t>
            </a:r>
            <a:r>
              <a:rPr sz="3900" b="1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/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NA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477898"/>
            <a:ext cx="9620250" cy="2939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marR="1270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Because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computer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systems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huma</a:t>
            </a:r>
            <a:r>
              <a:rPr sz="3200" spc="1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–</a:t>
            </a:r>
            <a:r>
              <a:rPr sz="3200" spc="-15" dirty="0" smtClean="0">
                <a:latin typeface="Gill Sans MT"/>
                <a:cs typeface="Gill Sans MT"/>
              </a:rPr>
              <a:t>c</a:t>
            </a:r>
            <a:r>
              <a:rPr sz="3200" spc="0" dirty="0" smtClean="0">
                <a:latin typeface="Gill Sans MT"/>
                <a:cs typeface="Gill Sans MT"/>
              </a:rPr>
              <a:t>o</a:t>
            </a:r>
            <a:r>
              <a:rPr sz="3200" spc="-20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puter com</a:t>
            </a:r>
            <a:r>
              <a:rPr sz="3200" spc="-35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u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it</a:t>
            </a:r>
            <a:r>
              <a:rPr sz="3200" spc="-1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es,</a:t>
            </a:r>
            <a:r>
              <a:rPr sz="3200" spc="-36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-5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eth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cal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cons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derat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ons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-40" dirty="0" smtClean="0">
                <a:latin typeface="Gill Sans MT"/>
                <a:cs typeface="Gill Sans MT"/>
              </a:rPr>
              <a:t>n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ol</a:t>
            </a:r>
            <a:r>
              <a:rPr sz="3200" spc="-60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ed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in the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r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admi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is</a:t>
            </a:r>
            <a:r>
              <a:rPr sz="3200" spc="5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ratio</a:t>
            </a:r>
            <a:r>
              <a:rPr sz="3200" spc="-1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r>
              <a:rPr sz="3200" spc="-37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5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en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if ce</a:t>
            </a:r>
            <a:r>
              <a:rPr sz="3200" spc="5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tain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decis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ons</a:t>
            </a:r>
            <a:r>
              <a:rPr sz="3200" spc="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can be made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object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30" dirty="0" smtClean="0">
                <a:latin typeface="Gill Sans MT"/>
                <a:cs typeface="Gill Sans MT"/>
              </a:rPr>
              <a:t>l</a:t>
            </a:r>
            <a:r>
              <a:rPr sz="3200" spc="-254" dirty="0" smtClean="0">
                <a:latin typeface="Gill Sans MT"/>
                <a:cs typeface="Gill Sans MT"/>
              </a:rPr>
              <a:t>y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70" dirty="0" smtClean="0">
                <a:latin typeface="Gill Sans MT"/>
                <a:cs typeface="Gill Sans MT"/>
              </a:rPr>
              <a:t> </a:t>
            </a:r>
            <a:r>
              <a:rPr sz="3200" spc="5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.g.</a:t>
            </a:r>
            <a:r>
              <a:rPr sz="3200" spc="-345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or maximizing</a:t>
            </a:r>
            <a:r>
              <a:rPr sz="3200" spc="-6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p</a:t>
            </a:r>
            <a:r>
              <a:rPr sz="3200" spc="-8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oductivity</a:t>
            </a:r>
            <a:r>
              <a:rPr sz="3200" spc="-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or mi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imizing</a:t>
            </a:r>
            <a:r>
              <a:rPr sz="3200" spc="-6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cost,</a:t>
            </a:r>
            <a:r>
              <a:rPr sz="3200" spc="-3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one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-40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ust h</a:t>
            </a:r>
            <a:r>
              <a:rPr sz="3200" spc="-105" dirty="0" smtClean="0">
                <a:latin typeface="Gill Sans MT"/>
                <a:cs typeface="Gill Sans MT"/>
              </a:rPr>
              <a:t>a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pol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cy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or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use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manage</a:t>
            </a:r>
            <a:r>
              <a:rPr sz="3200" spc="-10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ent</a:t>
            </a:r>
            <a:r>
              <a:rPr sz="3200" spc="-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 c</a:t>
            </a:r>
            <a:r>
              <a:rPr sz="3200" spc="-1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mpu</a:t>
            </a:r>
            <a:r>
              <a:rPr sz="3200" spc="5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ers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their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user</a:t>
            </a:r>
            <a:r>
              <a:rPr sz="3200" spc="5" dirty="0" smtClean="0">
                <a:latin typeface="Gill Sans MT"/>
                <a:cs typeface="Gill Sans MT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1827" y="89915"/>
            <a:ext cx="2570988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75303" y="89915"/>
            <a:ext cx="8159496" cy="813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93138" y="233807"/>
            <a:ext cx="9420860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 smtClean="0">
                <a:solidFill>
                  <a:srgbClr val="562213"/>
                </a:solidFill>
                <a:latin typeface="Gill Sans MT"/>
                <a:cs typeface="Gill Sans MT"/>
              </a:rPr>
              <a:t>5</a:t>
            </a:r>
            <a:r>
              <a:rPr sz="3900" b="1" spc="200" dirty="0" smtClean="0">
                <a:solidFill>
                  <a:srgbClr val="562213"/>
                </a:solidFill>
                <a:latin typeface="Gill Sans MT"/>
                <a:cs typeface="Gill Sans MT"/>
              </a:rPr>
              <a:t>.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W</a:t>
            </a:r>
            <a:r>
              <a:rPr sz="3900" b="1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h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at</a:t>
            </a:r>
            <a:r>
              <a:rPr sz="3900" b="1" spc="2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is a</a:t>
            </a:r>
            <a:r>
              <a:rPr sz="3900" b="1" spc="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e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t</a:t>
            </a:r>
            <a:r>
              <a:rPr sz="3900" b="1" spc="-70" dirty="0" smtClean="0">
                <a:solidFill>
                  <a:srgbClr val="562213"/>
                </a:solidFill>
                <a:latin typeface="Gill Sans MT"/>
                <a:cs typeface="Gill Sans MT"/>
              </a:rPr>
              <a:t>w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ork</a:t>
            </a:r>
            <a:r>
              <a:rPr sz="3900" b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O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p</a:t>
            </a:r>
            <a:r>
              <a:rPr sz="3900" b="1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e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rati</a:t>
            </a:r>
            <a:r>
              <a:rPr sz="3900" b="1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g</a:t>
            </a:r>
            <a:r>
              <a:rPr sz="3900" b="1" spc="3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Syste</a:t>
            </a:r>
            <a:r>
              <a:rPr sz="3900" b="1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m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?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75433" y="1477898"/>
            <a:ext cx="9704070" cy="440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marR="1270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Net</a:t>
            </a:r>
            <a:r>
              <a:rPr sz="3200" spc="-75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ork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operati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g</a:t>
            </a:r>
            <a:r>
              <a:rPr sz="3200" spc="-6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system</a:t>
            </a:r>
            <a:r>
              <a:rPr sz="3200" spc="-5" dirty="0" smtClean="0">
                <a:latin typeface="Gill Sans MT"/>
                <a:cs typeface="Gill Sans MT"/>
              </a:rPr>
              <a:t> 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3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ers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softwa</a:t>
            </a:r>
            <a:r>
              <a:rPr sz="3200" u="heavy" spc="-6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r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e</a:t>
            </a:r>
            <a:r>
              <a:rPr sz="3200" spc="-4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that im</a:t>
            </a:r>
            <a:r>
              <a:rPr sz="3200" spc="5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lem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nts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operat</a:t>
            </a:r>
            <a:r>
              <a:rPr sz="3200" u="heavy" spc="1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i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ng</a:t>
            </a:r>
            <a:r>
              <a:rPr sz="3200" u="heavy" spc="-4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system</a:t>
            </a:r>
            <a:r>
              <a:rPr sz="3200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 some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ki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d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that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is orie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ted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comp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u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ter</a:t>
            </a:r>
            <a:r>
              <a:rPr sz="3200" u="heavy" spc="-3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net</a:t>
            </a:r>
            <a:r>
              <a:rPr sz="3200" u="heavy" spc="-5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w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orki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n</a:t>
            </a:r>
            <a:r>
              <a:rPr sz="3200" u="heavy" spc="-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g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r>
              <a:rPr sz="3200" spc="-370" dirty="0" smtClean="0">
                <a:latin typeface="Gill Sans MT"/>
                <a:cs typeface="Gill Sans MT"/>
              </a:rPr>
              <a:t> </a:t>
            </a:r>
            <a:r>
              <a:rPr sz="3200" spc="-5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or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exam</a:t>
            </a:r>
            <a:r>
              <a:rPr sz="3200" spc="10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l</a:t>
            </a:r>
            <a:r>
              <a:rPr sz="3200" spc="60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one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that ru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s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on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 se</a:t>
            </a:r>
            <a:r>
              <a:rPr sz="3200" spc="90" dirty="0" smtClean="0">
                <a:latin typeface="Gill Sans MT"/>
                <a:cs typeface="Gill Sans MT"/>
              </a:rPr>
              <a:t>r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enab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es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</a:t>
            </a:r>
            <a:r>
              <a:rPr sz="3200" spc="95" dirty="0" smtClean="0">
                <a:latin typeface="Gill Sans MT"/>
                <a:cs typeface="Gill Sans MT"/>
              </a:rPr>
              <a:t>r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manage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data, us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rs,</a:t>
            </a:r>
            <a:r>
              <a:rPr sz="3200" spc="-3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g</a:t>
            </a:r>
            <a:r>
              <a:rPr sz="3200" spc="-8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oup</a:t>
            </a:r>
            <a:r>
              <a:rPr sz="3200" spc="5" dirty="0" smtClean="0">
                <a:latin typeface="Gill Sans MT"/>
                <a:cs typeface="Gill Sans MT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sec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ri</a:t>
            </a:r>
            <a:r>
              <a:rPr sz="3200" spc="5" dirty="0" smtClean="0">
                <a:latin typeface="Gill Sans MT"/>
                <a:cs typeface="Gill Sans MT"/>
              </a:rPr>
              <a:t>t</a:t>
            </a:r>
            <a:r>
              <a:rPr sz="3200" spc="-250" dirty="0" smtClean="0">
                <a:latin typeface="Gill Sans MT"/>
                <a:cs typeface="Gill Sans MT"/>
              </a:rPr>
              <a:t>y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70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a</a:t>
            </a:r>
            <a:r>
              <a:rPr sz="3200" spc="0" dirty="0" smtClean="0">
                <a:latin typeface="Gill Sans MT"/>
                <a:cs typeface="Gill Sans MT"/>
              </a:rPr>
              <a:t>p</a:t>
            </a:r>
            <a:r>
              <a:rPr sz="3200" spc="5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cations,</a:t>
            </a:r>
            <a:r>
              <a:rPr sz="3200" spc="-38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other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net</a:t>
            </a:r>
            <a:r>
              <a:rPr sz="3200" spc="-55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orki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g fu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ctions.T</a:t>
            </a:r>
            <a:r>
              <a:rPr sz="3200" spc="-15" dirty="0" smtClean="0">
                <a:latin typeface="Gill Sans MT"/>
                <a:cs typeface="Gill Sans MT"/>
              </a:rPr>
              <a:t>h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net</a:t>
            </a:r>
            <a:r>
              <a:rPr sz="3200" spc="-60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ork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operati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g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system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is desig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ed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 al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-4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w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sha</a:t>
            </a:r>
            <a:r>
              <a:rPr sz="3200" u="heavy" spc="-5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r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ed</a:t>
            </a:r>
            <a:r>
              <a:rPr sz="3200" u="heavy" spc="-1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fi</a:t>
            </a:r>
            <a:r>
              <a:rPr sz="3200" u="heavy" spc="1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l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e</a:t>
            </a:r>
            <a:r>
              <a:rPr sz="3200" u="heavy" spc="-3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and</a:t>
            </a:r>
            <a:r>
              <a:rPr sz="3200" u="heavy" spc="-1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pr</a:t>
            </a:r>
            <a:r>
              <a:rPr sz="3200" u="heavy" spc="1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i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nter</a:t>
            </a:r>
            <a:r>
              <a:rPr sz="3200" u="heavy" spc="-4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access</a:t>
            </a:r>
            <a:r>
              <a:rPr sz="3200" spc="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among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-40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u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ti</a:t>
            </a:r>
            <a:r>
              <a:rPr sz="3200" spc="5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le comp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ters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in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 net</a:t>
            </a:r>
            <a:r>
              <a:rPr sz="3200" spc="-60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ork,</a:t>
            </a:r>
            <a:r>
              <a:rPr sz="3200" spc="-3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typ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cal</a:t>
            </a:r>
            <a:r>
              <a:rPr sz="3200" spc="-2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6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15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local</a:t>
            </a:r>
            <a:r>
              <a:rPr sz="3200" u="heavy" spc="-2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a</a:t>
            </a:r>
            <a:r>
              <a:rPr sz="3200" u="heavy" spc="-6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r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ea</a:t>
            </a:r>
            <a:endParaRPr sz="32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3200" u="heavy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net</a:t>
            </a:r>
            <a:r>
              <a:rPr sz="3200" u="heavy" spc="-6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w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ork</a:t>
            </a:r>
            <a:r>
              <a:rPr sz="3200" spc="-5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(LA</a:t>
            </a:r>
            <a:r>
              <a:rPr sz="3200" spc="-1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),</a:t>
            </a:r>
            <a:r>
              <a:rPr sz="3200" spc="-30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pr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i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vate</a:t>
            </a:r>
            <a:r>
              <a:rPr sz="3200" u="heavy" spc="-4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net</a:t>
            </a:r>
            <a:r>
              <a:rPr sz="3200" u="heavy" spc="-6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w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ork</a:t>
            </a:r>
            <a:r>
              <a:rPr sz="3200" spc="-3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or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 </a:t>
            </a:r>
            <a:r>
              <a:rPr sz="3200" spc="-20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ther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net</a:t>
            </a:r>
            <a:r>
              <a:rPr sz="3200" spc="-60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orks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4974335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2823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b="1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Wind</a:t>
            </a:r>
            <a:r>
              <a:rPr sz="4300" b="1" spc="-155" dirty="0" smtClean="0">
                <a:solidFill>
                  <a:srgbClr val="562213"/>
                </a:solidFill>
                <a:latin typeface="Gill Sans MT"/>
                <a:cs typeface="Gill Sans MT"/>
              </a:rPr>
              <a:t>o</a:t>
            </a:r>
            <a:r>
              <a:rPr sz="4300" b="1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ws 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Se</a:t>
            </a:r>
            <a:r>
              <a:rPr sz="4300" b="1" spc="105" dirty="0" smtClean="0">
                <a:solidFill>
                  <a:srgbClr val="562213"/>
                </a:solidFill>
                <a:latin typeface="Gill Sans MT"/>
                <a:cs typeface="Gill Sans MT"/>
              </a:rPr>
              <a:t>r</a:t>
            </a:r>
            <a:r>
              <a:rPr sz="4300" b="1" spc="-114" dirty="0" smtClean="0">
                <a:solidFill>
                  <a:srgbClr val="562213"/>
                </a:solidFill>
                <a:latin typeface="Gill Sans MT"/>
                <a:cs typeface="Gill Sans MT"/>
              </a:rPr>
              <a:t>v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er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58898" y="5548883"/>
            <a:ext cx="8804910" cy="46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00" dirty="0" smtClean="0">
                <a:latin typeface="Gill Sans MT"/>
                <a:cs typeface="Gill Sans MT"/>
              </a:rPr>
              <a:t>P</a:t>
            </a:r>
            <a:r>
              <a:rPr sz="3000" spc="0" dirty="0" smtClean="0">
                <a:latin typeface="Gill Sans MT"/>
                <a:cs typeface="Gill Sans MT"/>
              </a:rPr>
              <a:t>oli</a:t>
            </a:r>
            <a:r>
              <a:rPr sz="3000" spc="-5" dirty="0" smtClean="0">
                <a:latin typeface="Gill Sans MT"/>
                <a:cs typeface="Gill Sans MT"/>
              </a:rPr>
              <a:t>c</a:t>
            </a:r>
            <a:r>
              <a:rPr sz="3000" spc="-265" dirty="0" smtClean="0">
                <a:latin typeface="Gill Sans MT"/>
                <a:cs typeface="Gill Sans MT"/>
              </a:rPr>
              <a:t>y</a:t>
            </a:r>
            <a:r>
              <a:rPr sz="3000" spc="0" dirty="0" smtClean="0">
                <a:latin typeface="Gill Sans MT"/>
                <a:cs typeface="Gill Sans MT"/>
              </a:rPr>
              <a:t>,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as </a:t>
            </a:r>
            <a:r>
              <a:rPr sz="3000" spc="-60" dirty="0" smtClean="0">
                <a:latin typeface="Gill Sans MT"/>
                <a:cs typeface="Gill Sans MT"/>
              </a:rPr>
              <a:t>w</a:t>
            </a:r>
            <a:r>
              <a:rPr sz="3000" spc="0" dirty="0" smtClean="0">
                <a:latin typeface="Gill Sans MT"/>
                <a:cs typeface="Gill Sans MT"/>
              </a:rPr>
              <a:t>ell</a:t>
            </a:r>
            <a:r>
              <a:rPr sz="3000" spc="2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as</a:t>
            </a:r>
            <a:r>
              <a:rPr sz="3000" spc="-20" dirty="0" smtClean="0">
                <a:latin typeface="Gill Sans MT"/>
                <a:cs typeface="Gill Sans MT"/>
              </a:rPr>
              <a:t> ma</a:t>
            </a:r>
            <a:r>
              <a:rPr sz="3000" spc="-70" dirty="0" smtClean="0">
                <a:latin typeface="Gill Sans MT"/>
                <a:cs typeface="Gill Sans MT"/>
              </a:rPr>
              <a:t>n</a:t>
            </a:r>
            <a:r>
              <a:rPr sz="3000" spc="-15" dirty="0" smtClean="0">
                <a:latin typeface="Gill Sans MT"/>
                <a:cs typeface="Gill Sans MT"/>
              </a:rPr>
              <a:t>y other popular </a:t>
            </a:r>
            <a:r>
              <a:rPr sz="3000" spc="-25" dirty="0" smtClean="0">
                <a:latin typeface="Gill Sans MT"/>
                <a:cs typeface="Gill Sans MT"/>
              </a:rPr>
              <a:t>f</a:t>
            </a:r>
            <a:r>
              <a:rPr sz="3000" spc="-15" dirty="0" smtClean="0">
                <a:latin typeface="Gill Sans MT"/>
                <a:cs typeface="Gill Sans MT"/>
              </a:rPr>
              <a:t>eatu</a:t>
            </a:r>
            <a:r>
              <a:rPr sz="3000" spc="-75" dirty="0" smtClean="0">
                <a:latin typeface="Gill Sans MT"/>
                <a:cs typeface="Gill Sans MT"/>
              </a:rPr>
              <a:t>r</a:t>
            </a:r>
            <a:r>
              <a:rPr sz="3000" spc="-15" dirty="0" smtClean="0">
                <a:latin typeface="Gill Sans MT"/>
                <a:cs typeface="Gill Sans MT"/>
              </a:rPr>
              <a:t>es</a:t>
            </a:r>
            <a:r>
              <a:rPr sz="3000" spc="-3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used to</a:t>
            </a:r>
            <a:r>
              <a:rPr sz="3000" spc="-30" dirty="0" smtClean="0">
                <a:latin typeface="Gill Sans MT"/>
                <a:cs typeface="Gill Sans MT"/>
              </a:rPr>
              <a:t>d</a:t>
            </a:r>
            <a:r>
              <a:rPr sz="3000" spc="-135" dirty="0" smtClean="0">
                <a:latin typeface="Gill Sans MT"/>
                <a:cs typeface="Gill Sans MT"/>
              </a:rPr>
              <a:t>a</a:t>
            </a:r>
            <a:r>
              <a:rPr sz="3000" spc="-265" dirty="0" smtClean="0">
                <a:latin typeface="Gill Sans MT"/>
                <a:cs typeface="Gill Sans MT"/>
              </a:rPr>
              <a:t>y</a:t>
            </a:r>
            <a:r>
              <a:rPr sz="3000" spc="0" dirty="0" smtClean="0"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90725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·"/>
              <a:tabLst>
                <a:tab pos="1990725" algn="l"/>
              </a:tabLst>
            </a:pPr>
            <a:r>
              <a:rPr sz="3000" b="1" spc="0" dirty="0" smtClean="0">
                <a:latin typeface="Gill Sans MT"/>
                <a:cs typeface="Gill Sans MT"/>
              </a:rPr>
              <a:t>Win</a:t>
            </a:r>
            <a:r>
              <a:rPr sz="3000" b="1" spc="5" dirty="0" smtClean="0">
                <a:latin typeface="Gill Sans MT"/>
                <a:cs typeface="Gill Sans MT"/>
              </a:rPr>
              <a:t>d</a:t>
            </a:r>
            <a:r>
              <a:rPr sz="3000" b="1" spc="-105" dirty="0" smtClean="0">
                <a:latin typeface="Gill Sans MT"/>
                <a:cs typeface="Gill Sans MT"/>
              </a:rPr>
              <a:t>o</a:t>
            </a:r>
            <a:r>
              <a:rPr sz="3000" b="1" spc="-20" dirty="0" smtClean="0">
                <a:latin typeface="Gill Sans MT"/>
                <a:cs typeface="Gill Sans MT"/>
              </a:rPr>
              <a:t>ws</a:t>
            </a:r>
            <a:r>
              <a:rPr sz="3000" b="1" spc="-30" dirty="0" smtClean="0">
                <a:latin typeface="Gill Sans MT"/>
                <a:cs typeface="Gill Sans MT"/>
              </a:rPr>
              <a:t> </a:t>
            </a:r>
            <a:r>
              <a:rPr sz="3000" b="1" spc="0" dirty="0" smtClean="0">
                <a:latin typeface="Gill Sans MT"/>
                <a:cs typeface="Gill Sans MT"/>
              </a:rPr>
              <a:t>Se</a:t>
            </a:r>
            <a:r>
              <a:rPr sz="3000" b="1" spc="80" dirty="0" smtClean="0">
                <a:latin typeface="Gill Sans MT"/>
                <a:cs typeface="Gill Sans MT"/>
              </a:rPr>
              <a:t>r</a:t>
            </a:r>
            <a:r>
              <a:rPr sz="3000" b="1" spc="-90" dirty="0" smtClean="0">
                <a:latin typeface="Gill Sans MT"/>
                <a:cs typeface="Gill Sans MT"/>
              </a:rPr>
              <a:t>v</a:t>
            </a:r>
            <a:r>
              <a:rPr sz="3000" b="1" spc="0" dirty="0" smtClean="0">
                <a:latin typeface="Gill Sans MT"/>
                <a:cs typeface="Gill Sans MT"/>
              </a:rPr>
              <a:t>er</a:t>
            </a:r>
            <a:r>
              <a:rPr sz="3000" b="1" spc="1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is </a:t>
            </a:r>
            <a:r>
              <a:rPr sz="3000" spc="-15" dirty="0" smtClean="0">
                <a:latin typeface="Gill Sans MT"/>
                <a:cs typeface="Gill Sans MT"/>
              </a:rPr>
              <a:t>a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brand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name </a:t>
            </a:r>
            <a:r>
              <a:rPr sz="3000" spc="-25" dirty="0" smtClean="0">
                <a:latin typeface="Gill Sans MT"/>
                <a:cs typeface="Gill Sans MT"/>
              </a:rPr>
              <a:t>f</a:t>
            </a:r>
            <a:r>
              <a:rPr sz="3000" spc="-15" dirty="0" smtClean="0">
                <a:latin typeface="Gill Sans MT"/>
                <a:cs typeface="Gill Sans MT"/>
              </a:rPr>
              <a:t>or</a:t>
            </a:r>
            <a:r>
              <a:rPr sz="3000" spc="-2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a g</a:t>
            </a:r>
            <a:r>
              <a:rPr sz="3000" spc="-90" dirty="0" smtClean="0">
                <a:latin typeface="Gill Sans MT"/>
                <a:cs typeface="Gill Sans MT"/>
              </a:rPr>
              <a:t>r</a:t>
            </a:r>
            <a:r>
              <a:rPr sz="3000" spc="-20" dirty="0" smtClean="0">
                <a:latin typeface="Gill Sans MT"/>
                <a:cs typeface="Gill Sans MT"/>
              </a:rPr>
              <a:t>oup </a:t>
            </a:r>
            <a:r>
              <a:rPr sz="3000" spc="-15" dirty="0" smtClean="0">
                <a:latin typeface="Gill Sans MT"/>
                <a:cs typeface="Gill Sans MT"/>
              </a:rPr>
              <a:t>of</a:t>
            </a:r>
            <a:endParaRPr sz="3000">
              <a:latin typeface="Gill Sans MT"/>
              <a:cs typeface="Gill Sans MT"/>
            </a:endParaRPr>
          </a:p>
          <a:p>
            <a:pPr marL="1990725" marR="12700">
              <a:lnSpc>
                <a:spcPct val="90000"/>
              </a:lnSpc>
            </a:pPr>
            <a:r>
              <a:rPr sz="3000" spc="-15" dirty="0" smtClean="0">
                <a:latin typeface="Gill Sans MT"/>
                <a:cs typeface="Gill Sans MT"/>
              </a:rPr>
              <a:t>se</a:t>
            </a:r>
            <a:r>
              <a:rPr sz="3000" spc="65" dirty="0" smtClean="0">
                <a:latin typeface="Gill Sans MT"/>
                <a:cs typeface="Gill Sans MT"/>
              </a:rPr>
              <a:t>r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er </a:t>
            </a:r>
            <a:r>
              <a:rPr sz="3000" u="heavy" spc="-1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operating</a:t>
            </a:r>
            <a:r>
              <a:rPr sz="3000" u="heavy" spc="-2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000" u="heavy" spc="-1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sy</a:t>
            </a:r>
            <a:r>
              <a:rPr sz="3000" u="heavy" spc="-3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</a:t>
            </a:r>
            <a:r>
              <a:rPr sz="3000" u="heavy" spc="-1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tems</a:t>
            </a:r>
            <a:r>
              <a:rPr sz="3000" spc="1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000" spc="-7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ele</a:t>
            </a:r>
            <a:r>
              <a:rPr sz="3000" spc="5" dirty="0" smtClean="0">
                <a:latin typeface="Gill Sans MT"/>
                <a:cs typeface="Gill Sans MT"/>
              </a:rPr>
              <a:t>a</a:t>
            </a:r>
            <a:r>
              <a:rPr sz="3000" spc="-15" dirty="0" smtClean="0">
                <a:latin typeface="Gill Sans MT"/>
                <a:cs typeface="Gill Sans MT"/>
              </a:rPr>
              <a:t>sed</a:t>
            </a:r>
            <a:r>
              <a:rPr sz="3000" spc="-25" dirty="0" smtClean="0">
                <a:latin typeface="Gill Sans MT"/>
                <a:cs typeface="Gill Sans MT"/>
              </a:rPr>
              <a:t> b</a:t>
            </a:r>
            <a:r>
              <a:rPr sz="3000" spc="-15" dirty="0" smtClean="0">
                <a:latin typeface="Gill Sans MT"/>
                <a:cs typeface="Gill Sans MT"/>
              </a:rPr>
              <a:t>y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u="heavy" spc="-1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Mic</a:t>
            </a:r>
            <a:r>
              <a:rPr sz="3000" u="heavy" spc="-9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3000" u="heavy" spc="-1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osof</a:t>
            </a:r>
            <a:r>
              <a:rPr sz="3000" u="heavy" spc="-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t</a:t>
            </a:r>
            <a:r>
              <a:rPr sz="3000" spc="0" dirty="0" smtClean="0">
                <a:latin typeface="Gill Sans MT"/>
                <a:cs typeface="Gill Sans MT"/>
              </a:rPr>
              <a:t>.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It in</a:t>
            </a:r>
            <a:r>
              <a:rPr sz="3000" spc="-15" dirty="0" smtClean="0">
                <a:latin typeface="Gill Sans MT"/>
                <a:cs typeface="Gill Sans MT"/>
              </a:rPr>
              <a:t>cludes</a:t>
            </a:r>
            <a:r>
              <a:rPr sz="3000" spc="-10" dirty="0" smtClean="0">
                <a:latin typeface="Gill Sans MT"/>
                <a:cs typeface="Gill Sans MT"/>
              </a:rPr>
              <a:t>  all</a:t>
            </a:r>
            <a:r>
              <a:rPr sz="3000" spc="-390" dirty="0" smtClean="0">
                <a:latin typeface="Gill Sans MT"/>
                <a:cs typeface="Gill Sans MT"/>
              </a:rPr>
              <a:t> </a:t>
            </a:r>
            <a:r>
              <a:rPr sz="3000" u="heavy" spc="-2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Wind</a:t>
            </a:r>
            <a:r>
              <a:rPr sz="3000" u="heavy" spc="-5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o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ws</a:t>
            </a:r>
            <a:r>
              <a:rPr sz="3000" spc="-15" dirty="0" smtClean="0">
                <a:latin typeface="Gill Sans MT"/>
                <a:cs typeface="Gill Sans MT"/>
              </a:rPr>
              <a:t>operating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sy</a:t>
            </a:r>
            <a:r>
              <a:rPr sz="3000" spc="-30" dirty="0" smtClean="0">
                <a:latin typeface="Gill Sans MT"/>
                <a:cs typeface="Gill Sans MT"/>
              </a:rPr>
              <a:t>s</a:t>
            </a:r>
            <a:r>
              <a:rPr sz="3000" spc="-15" dirty="0" smtClean="0">
                <a:latin typeface="Gill Sans MT"/>
                <a:cs typeface="Gill Sans MT"/>
              </a:rPr>
              <a:t>tems br</a:t>
            </a:r>
            <a:r>
              <a:rPr sz="3000" spc="-10" dirty="0" smtClean="0">
                <a:latin typeface="Gill Sans MT"/>
                <a:cs typeface="Gill Sans MT"/>
              </a:rPr>
              <a:t>a</a:t>
            </a:r>
            <a:r>
              <a:rPr sz="3000" spc="-15" dirty="0" smtClean="0">
                <a:latin typeface="Gill Sans MT"/>
                <a:cs typeface="Gill Sans MT"/>
              </a:rPr>
              <a:t>nded </a:t>
            </a:r>
            <a:r>
              <a:rPr sz="3000" spc="-20" dirty="0" smtClean="0">
                <a:latin typeface="Gill Sans MT"/>
                <a:cs typeface="Gill Sans MT"/>
              </a:rPr>
              <a:t>"Wind</a:t>
            </a:r>
            <a:r>
              <a:rPr sz="3000" spc="-50" dirty="0" smtClean="0">
                <a:latin typeface="Gill Sans MT"/>
                <a:cs typeface="Gill Sans MT"/>
              </a:rPr>
              <a:t>o</a:t>
            </a:r>
            <a:r>
              <a:rPr sz="3000" spc="0" dirty="0" smtClean="0">
                <a:latin typeface="Gill Sans MT"/>
                <a:cs typeface="Gill Sans MT"/>
              </a:rPr>
              <a:t>ws Se</a:t>
            </a:r>
            <a:r>
              <a:rPr sz="3000" spc="80" dirty="0" smtClean="0">
                <a:latin typeface="Gill Sans MT"/>
                <a:cs typeface="Gill Sans MT"/>
              </a:rPr>
              <a:t>r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er</a:t>
            </a:r>
            <a:r>
              <a:rPr sz="3000" spc="5" dirty="0" smtClean="0">
                <a:latin typeface="Gill Sans MT"/>
                <a:cs typeface="Gill Sans MT"/>
              </a:rPr>
              <a:t>"</a:t>
            </a:r>
            <a:r>
              <a:rPr sz="3000" spc="0" dirty="0" smtClean="0">
                <a:latin typeface="Gill Sans MT"/>
                <a:cs typeface="Gill Sans MT"/>
              </a:rPr>
              <a:t>, but </a:t>
            </a:r>
            <a:r>
              <a:rPr sz="3000" spc="-10" dirty="0" smtClean="0">
                <a:latin typeface="Gill Sans MT"/>
                <a:cs typeface="Gill Sans MT"/>
              </a:rPr>
              <a:t>n</a:t>
            </a:r>
            <a:r>
              <a:rPr sz="3000" spc="-15" dirty="0" smtClean="0">
                <a:latin typeface="Gill Sans MT"/>
                <a:cs typeface="Gill Sans MT"/>
              </a:rPr>
              <a:t>ot a</a:t>
            </a:r>
            <a:r>
              <a:rPr sz="3000" spc="-70" dirty="0" smtClean="0">
                <a:latin typeface="Gill Sans MT"/>
                <a:cs typeface="Gill Sans MT"/>
              </a:rPr>
              <a:t>n</a:t>
            </a:r>
            <a:r>
              <a:rPr sz="3000" spc="-15" dirty="0" smtClean="0">
                <a:latin typeface="Gill Sans MT"/>
                <a:cs typeface="Gill Sans MT"/>
              </a:rPr>
              <a:t>y other Mic</a:t>
            </a:r>
            <a:r>
              <a:rPr sz="3000" spc="-90" dirty="0" smtClean="0">
                <a:latin typeface="Gill Sans MT"/>
                <a:cs typeface="Gill Sans MT"/>
              </a:rPr>
              <a:t>r</a:t>
            </a:r>
            <a:r>
              <a:rPr sz="3000" spc="-15" dirty="0" smtClean="0">
                <a:latin typeface="Gill Sans MT"/>
                <a:cs typeface="Gill Sans MT"/>
              </a:rPr>
              <a:t>osoft</a:t>
            </a:r>
            <a:r>
              <a:rPr sz="3000" spc="-2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p</a:t>
            </a:r>
            <a:r>
              <a:rPr sz="3000" spc="-90" dirty="0" smtClean="0">
                <a:latin typeface="Gill Sans MT"/>
                <a:cs typeface="Gill Sans MT"/>
              </a:rPr>
              <a:t>r</a:t>
            </a:r>
            <a:r>
              <a:rPr sz="3000" spc="-20" dirty="0" smtClean="0">
                <a:latin typeface="Gill Sans MT"/>
                <a:cs typeface="Gill Sans MT"/>
              </a:rPr>
              <a:t>odu</a:t>
            </a:r>
            <a:r>
              <a:rPr sz="3000" spc="-30" dirty="0" smtClean="0">
                <a:latin typeface="Gill Sans MT"/>
                <a:cs typeface="Gill Sans MT"/>
              </a:rPr>
              <a:t>c</a:t>
            </a:r>
            <a:r>
              <a:rPr sz="3000" spc="0" dirty="0" smtClean="0">
                <a:latin typeface="Gill Sans MT"/>
                <a:cs typeface="Gill Sans MT"/>
              </a:rPr>
              <a:t>t</a:t>
            </a:r>
            <a:r>
              <a:rPr sz="3000" spc="165" dirty="0" smtClean="0">
                <a:latin typeface="Gill Sans MT"/>
                <a:cs typeface="Gill Sans MT"/>
              </a:rPr>
              <a:t>.</a:t>
            </a:r>
            <a:r>
              <a:rPr sz="3000" spc="0" dirty="0" smtClean="0">
                <a:latin typeface="Gill Sans MT"/>
                <a:cs typeface="Gill Sans MT"/>
              </a:rPr>
              <a:t>The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f</a:t>
            </a:r>
            <a:r>
              <a:rPr sz="3000" spc="5" dirty="0" smtClean="0">
                <a:latin typeface="Gill Sans MT"/>
                <a:cs typeface="Gill Sans MT"/>
              </a:rPr>
              <a:t>i</a:t>
            </a:r>
            <a:r>
              <a:rPr sz="3000" spc="-15" dirty="0" smtClean="0">
                <a:latin typeface="Gill Sans MT"/>
                <a:cs typeface="Gill Sans MT"/>
              </a:rPr>
              <a:t>rst</a:t>
            </a:r>
            <a:r>
              <a:rPr sz="3000" spc="-385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Wind</a:t>
            </a:r>
            <a:r>
              <a:rPr sz="3000" spc="-55" dirty="0" smtClean="0">
                <a:latin typeface="Gill Sans MT"/>
                <a:cs typeface="Gill Sans MT"/>
              </a:rPr>
              <a:t>o</a:t>
            </a:r>
            <a:r>
              <a:rPr sz="3000" spc="0" dirty="0" smtClean="0">
                <a:latin typeface="Gill Sans MT"/>
                <a:cs typeface="Gill Sans MT"/>
              </a:rPr>
              <a:t>ws </a:t>
            </a:r>
            <a:r>
              <a:rPr sz="3000" spc="-15" dirty="0" smtClean="0">
                <a:latin typeface="Gill Sans MT"/>
                <a:cs typeface="Gill Sans MT"/>
              </a:rPr>
              <a:t>se</a:t>
            </a:r>
            <a:r>
              <a:rPr sz="3000" spc="65" dirty="0" smtClean="0">
                <a:latin typeface="Gill Sans MT"/>
                <a:cs typeface="Gill Sans MT"/>
              </a:rPr>
              <a:t>r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er edition </a:t>
            </a:r>
            <a:r>
              <a:rPr sz="3000" spc="-15" dirty="0" smtClean="0">
                <a:latin typeface="Gill Sans MT"/>
                <a:cs typeface="Gill Sans MT"/>
              </a:rPr>
              <a:t>to be </a:t>
            </a:r>
            <a:r>
              <a:rPr sz="3000" spc="-7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ele</a:t>
            </a:r>
            <a:r>
              <a:rPr sz="3000" spc="5" dirty="0" smtClean="0">
                <a:latin typeface="Gill Sans MT"/>
                <a:cs typeface="Gill Sans MT"/>
              </a:rPr>
              <a:t>a</a:t>
            </a:r>
            <a:r>
              <a:rPr sz="3000" spc="-15" dirty="0" smtClean="0">
                <a:latin typeface="Gill Sans MT"/>
                <a:cs typeface="Gill Sans MT"/>
              </a:rPr>
              <a:t>sed under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that brand </a:t>
            </a:r>
            <a:r>
              <a:rPr sz="3000" spc="-20" dirty="0" smtClean="0">
                <a:latin typeface="Gill Sans MT"/>
                <a:cs typeface="Gill Sans MT"/>
              </a:rPr>
              <a:t>was</a:t>
            </a:r>
            <a:r>
              <a:rPr sz="3000" spc="-370" dirty="0" smtClean="0">
                <a:latin typeface="Gill Sans MT"/>
                <a:cs typeface="Gill Sans MT"/>
              </a:rPr>
              <a:t> </a:t>
            </a:r>
            <a:r>
              <a:rPr sz="3000" u="heavy" spc="-2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Wind</a:t>
            </a:r>
            <a:r>
              <a:rPr sz="3000" u="heavy" spc="-5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o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ws</a:t>
            </a:r>
            <a:r>
              <a:rPr sz="3000" spc="0" dirty="0" smtClean="0">
                <a:solidFill>
                  <a:srgbClr val="8DC664"/>
                </a:solidFill>
                <a:latin typeface="Gill Sans MT"/>
                <a:cs typeface="Gill Sans MT"/>
              </a:rPr>
              <a:t> 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Se</a:t>
            </a:r>
            <a:r>
              <a:rPr sz="3000" u="heavy" spc="9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3000" u="heavy" spc="-8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v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er</a:t>
            </a:r>
            <a:r>
              <a:rPr sz="3000" u="heavy" spc="-1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2003</a:t>
            </a:r>
            <a:r>
              <a:rPr sz="3000" spc="-10" dirty="0" smtClean="0">
                <a:latin typeface="Gill Sans MT"/>
                <a:cs typeface="Gill Sans MT"/>
              </a:rPr>
              <a:t>.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-25" dirty="0" smtClean="0">
                <a:latin typeface="Gill Sans MT"/>
                <a:cs typeface="Gill Sans MT"/>
              </a:rPr>
              <a:t>H</a:t>
            </a:r>
            <a:r>
              <a:rPr sz="3000" spc="-45" dirty="0" smtClean="0">
                <a:latin typeface="Gill Sans MT"/>
                <a:cs typeface="Gill Sans MT"/>
              </a:rPr>
              <a:t>o</a:t>
            </a:r>
            <a:r>
              <a:rPr sz="3000" spc="-60" dirty="0" smtClean="0">
                <a:latin typeface="Gill Sans MT"/>
                <a:cs typeface="Gill Sans MT"/>
              </a:rPr>
              <a:t>w</a:t>
            </a:r>
            <a:r>
              <a:rPr sz="3000" spc="-45" dirty="0" smtClean="0">
                <a:latin typeface="Gill Sans MT"/>
                <a:cs typeface="Gill Sans MT"/>
              </a:rPr>
              <a:t>e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</a:t>
            </a:r>
            <a:r>
              <a:rPr sz="3000" spc="-31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,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-10" dirty="0" smtClean="0">
                <a:latin typeface="Gill Sans MT"/>
                <a:cs typeface="Gill Sans MT"/>
              </a:rPr>
              <a:t>t</a:t>
            </a:r>
            <a:r>
              <a:rPr sz="3000" spc="0" dirty="0" smtClean="0">
                <a:latin typeface="Gill Sans MT"/>
                <a:cs typeface="Gill Sans MT"/>
              </a:rPr>
              <a:t>he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f</a:t>
            </a:r>
            <a:r>
              <a:rPr sz="3000" spc="5" dirty="0" smtClean="0">
                <a:latin typeface="Gill Sans MT"/>
                <a:cs typeface="Gill Sans MT"/>
              </a:rPr>
              <a:t>i</a:t>
            </a:r>
            <a:r>
              <a:rPr sz="3000" spc="-15" dirty="0" smtClean="0">
                <a:latin typeface="Gill Sans MT"/>
                <a:cs typeface="Gill Sans MT"/>
              </a:rPr>
              <a:t>rst se</a:t>
            </a:r>
            <a:r>
              <a:rPr sz="3000" spc="65" dirty="0" smtClean="0">
                <a:latin typeface="Gill Sans MT"/>
                <a:cs typeface="Gill Sans MT"/>
              </a:rPr>
              <a:t>r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er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edition </a:t>
            </a:r>
            <a:r>
              <a:rPr sz="3000" spc="-15" dirty="0" smtClean="0">
                <a:latin typeface="Gill Sans MT"/>
                <a:cs typeface="Gill Sans MT"/>
              </a:rPr>
              <a:t>of</a:t>
            </a:r>
            <a:r>
              <a:rPr sz="3000" spc="-385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Wind</a:t>
            </a:r>
            <a:r>
              <a:rPr sz="3000" spc="-55" dirty="0" smtClean="0">
                <a:latin typeface="Gill Sans MT"/>
                <a:cs typeface="Gill Sans MT"/>
              </a:rPr>
              <a:t>o</a:t>
            </a:r>
            <a:r>
              <a:rPr sz="3000" spc="0" dirty="0" smtClean="0">
                <a:latin typeface="Gill Sans MT"/>
                <a:cs typeface="Gill Sans MT"/>
              </a:rPr>
              <a:t>ws </a:t>
            </a:r>
            <a:r>
              <a:rPr sz="3000" spc="-20" dirty="0" smtClean="0">
                <a:latin typeface="Gill Sans MT"/>
                <a:cs typeface="Gill Sans MT"/>
              </a:rPr>
              <a:t>was</a:t>
            </a:r>
            <a:r>
              <a:rPr sz="3000" spc="-395" dirty="0" smtClean="0">
                <a:latin typeface="Gill Sans MT"/>
                <a:cs typeface="Gill Sans MT"/>
              </a:rPr>
              <a:t> </a:t>
            </a:r>
            <a:r>
              <a:rPr sz="3000" u="heavy" spc="-2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Wind</a:t>
            </a:r>
            <a:r>
              <a:rPr sz="3000" u="heavy" spc="-5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o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ws</a:t>
            </a:r>
            <a:r>
              <a:rPr sz="3000" u="heavy" spc="-1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000" u="heavy" spc="-3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N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T</a:t>
            </a:r>
            <a:r>
              <a:rPr sz="3000" u="heavy" spc="-1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3</a:t>
            </a:r>
            <a:r>
              <a:rPr sz="30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.1</a:t>
            </a:r>
            <a:r>
              <a:rPr sz="3000" spc="-20" dirty="0" smtClean="0">
                <a:latin typeface="Gill Sans MT"/>
                <a:cs typeface="Gill Sans MT"/>
              </a:rPr>
              <a:t>Ad</a:t>
            </a:r>
            <a:r>
              <a:rPr sz="3000" spc="-25" dirty="0" smtClean="0">
                <a:latin typeface="Gill Sans MT"/>
                <a:cs typeface="Gill Sans MT"/>
              </a:rPr>
              <a:t>v</a:t>
            </a:r>
            <a:r>
              <a:rPr sz="3000" spc="-15" dirty="0" smtClean="0">
                <a:latin typeface="Gill Sans MT"/>
                <a:cs typeface="Gill Sans MT"/>
              </a:rPr>
              <a:t>anced S</a:t>
            </a:r>
            <a:r>
              <a:rPr sz="3000" spc="5" dirty="0" smtClean="0">
                <a:latin typeface="Gill Sans MT"/>
                <a:cs typeface="Gill Sans MT"/>
              </a:rPr>
              <a:t>e</a:t>
            </a:r>
            <a:r>
              <a:rPr sz="3000" spc="65" dirty="0" smtClean="0">
                <a:latin typeface="Gill Sans MT"/>
                <a:cs typeface="Gill Sans MT"/>
              </a:rPr>
              <a:t>r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</a:t>
            </a:r>
            <a:r>
              <a:rPr sz="3000" spc="-31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,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f</a:t>
            </a:r>
            <a:r>
              <a:rPr sz="3000" spc="-10" dirty="0" smtClean="0">
                <a:latin typeface="Gill Sans MT"/>
                <a:cs typeface="Gill Sans MT"/>
              </a:rPr>
              <a:t>oll</a:t>
            </a:r>
            <a:r>
              <a:rPr sz="3000" spc="-40" dirty="0" smtClean="0">
                <a:latin typeface="Gill Sans MT"/>
                <a:cs typeface="Gill Sans MT"/>
              </a:rPr>
              <a:t>o</a:t>
            </a:r>
            <a:r>
              <a:rPr sz="3000" spc="-60" dirty="0" smtClean="0">
                <a:latin typeface="Gill Sans MT"/>
                <a:cs typeface="Gill Sans MT"/>
              </a:rPr>
              <a:t>w</a:t>
            </a:r>
            <a:r>
              <a:rPr sz="3000" spc="-15" dirty="0" smtClean="0">
                <a:latin typeface="Gill Sans MT"/>
                <a:cs typeface="Gill Sans MT"/>
              </a:rPr>
              <a:t>ed</a:t>
            </a:r>
            <a:r>
              <a:rPr sz="3000" spc="-35" dirty="0" smtClean="0">
                <a:latin typeface="Gill Sans MT"/>
                <a:cs typeface="Gill Sans MT"/>
              </a:rPr>
              <a:t> </a:t>
            </a:r>
            <a:r>
              <a:rPr sz="3000" spc="-25" dirty="0" smtClean="0">
                <a:latin typeface="Gill Sans MT"/>
                <a:cs typeface="Gill Sans MT"/>
              </a:rPr>
              <a:t>b</a:t>
            </a:r>
            <a:r>
              <a:rPr sz="3000" spc="-15" dirty="0" smtClean="0">
                <a:latin typeface="Gill Sans MT"/>
                <a:cs typeface="Gill Sans MT"/>
              </a:rPr>
              <a:t>y</a:t>
            </a:r>
            <a:r>
              <a:rPr sz="3000" spc="-365" dirty="0" smtClean="0">
                <a:latin typeface="Gill Sans MT"/>
                <a:cs typeface="Gill Sans MT"/>
              </a:rPr>
              <a:t> </a:t>
            </a:r>
            <a:r>
              <a:rPr sz="3000" u="heavy" spc="-2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Wind</a:t>
            </a:r>
            <a:r>
              <a:rPr sz="3000" u="heavy" spc="-5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o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ws</a:t>
            </a:r>
            <a:r>
              <a:rPr sz="3000" spc="0" dirty="0" smtClean="0">
                <a:solidFill>
                  <a:srgbClr val="8DC664"/>
                </a:solidFill>
                <a:latin typeface="Gill Sans MT"/>
                <a:cs typeface="Gill Sans MT"/>
              </a:rPr>
              <a:t> </a:t>
            </a:r>
            <a:r>
              <a:rPr sz="3000" u="heavy" spc="-2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NT</a:t>
            </a:r>
            <a:r>
              <a:rPr sz="3000" u="heavy" spc="-2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3.5</a:t>
            </a:r>
            <a:r>
              <a:rPr sz="3000" spc="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Se</a:t>
            </a:r>
            <a:r>
              <a:rPr sz="3000" spc="90" dirty="0" smtClean="0">
                <a:latin typeface="Gill Sans MT"/>
                <a:cs typeface="Gill Sans MT"/>
              </a:rPr>
              <a:t>r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</a:t>
            </a:r>
            <a:r>
              <a:rPr sz="3000" spc="-315" dirty="0" smtClean="0">
                <a:latin typeface="Gill Sans MT"/>
                <a:cs typeface="Gill Sans MT"/>
              </a:rPr>
              <a:t>r</a:t>
            </a:r>
            <a:r>
              <a:rPr sz="3000" spc="160" dirty="0" smtClean="0">
                <a:latin typeface="Gill Sans MT"/>
                <a:cs typeface="Gill Sans MT"/>
              </a:rPr>
              <a:t>,</a:t>
            </a:r>
            <a:r>
              <a:rPr sz="3000" u="heavy" spc="-2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Wind</a:t>
            </a:r>
            <a:r>
              <a:rPr sz="3000" u="heavy" spc="-5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o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ws</a:t>
            </a:r>
            <a:r>
              <a:rPr sz="3000" u="heavy" spc="-1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000" u="heavy" spc="-2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NT</a:t>
            </a:r>
            <a:r>
              <a:rPr sz="3000" u="heavy" spc="-1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4.0</a:t>
            </a:r>
            <a:r>
              <a:rPr sz="3000" spc="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Se</a:t>
            </a:r>
            <a:r>
              <a:rPr sz="3000" spc="90" dirty="0" smtClean="0">
                <a:latin typeface="Gill Sans MT"/>
                <a:cs typeface="Gill Sans MT"/>
              </a:rPr>
              <a:t>r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</a:t>
            </a:r>
            <a:r>
              <a:rPr sz="3000" spc="-31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,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-10" dirty="0" smtClean="0">
                <a:latin typeface="Gill Sans MT"/>
                <a:cs typeface="Gill Sans MT"/>
              </a:rPr>
              <a:t>a</a:t>
            </a:r>
            <a:r>
              <a:rPr sz="3000" spc="-20" dirty="0" smtClean="0">
                <a:latin typeface="Gill Sans MT"/>
                <a:cs typeface="Gill Sans MT"/>
              </a:rPr>
              <a:t>nd</a:t>
            </a:r>
            <a:r>
              <a:rPr sz="3000" spc="-380" dirty="0" smtClean="0">
                <a:latin typeface="Gill Sans MT"/>
                <a:cs typeface="Gill Sans MT"/>
              </a:rPr>
              <a:t> </a:t>
            </a:r>
            <a:r>
              <a:rPr sz="3000" u="heavy" spc="-2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Wind</a:t>
            </a:r>
            <a:r>
              <a:rPr sz="3000" u="heavy" spc="-5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o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ws</a:t>
            </a:r>
            <a:r>
              <a:rPr sz="3000" u="heavy" spc="-1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2000</a:t>
            </a:r>
            <a:r>
              <a:rPr sz="3000" spc="-10" dirty="0" smtClean="0">
                <a:solidFill>
                  <a:srgbClr val="8DC664"/>
                </a:solidFill>
                <a:latin typeface="Gill Sans MT"/>
                <a:cs typeface="Gill Sans MT"/>
              </a:rPr>
              <a:t> </a:t>
            </a:r>
            <a:r>
              <a:rPr sz="3000" u="heavy" spc="-1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Se</a:t>
            </a:r>
            <a:r>
              <a:rPr sz="3000" u="heavy" spc="9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3000" u="heavy" spc="-8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v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e</a:t>
            </a:r>
            <a:r>
              <a:rPr sz="3000" u="heavy" spc="12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;</a:t>
            </a:r>
            <a:r>
              <a:rPr sz="3000" spc="-305" dirty="0" smtClean="0">
                <a:latin typeface="Gill Sans MT"/>
                <a:cs typeface="Gill Sans MT"/>
              </a:rPr>
              <a:t> </a:t>
            </a:r>
            <a:r>
              <a:rPr sz="3000" spc="-10" dirty="0" smtClean="0">
                <a:latin typeface="Gill Sans MT"/>
                <a:cs typeface="Gill Sans MT"/>
              </a:rPr>
              <a:t>t</a:t>
            </a:r>
            <a:r>
              <a:rPr sz="3000" spc="0" dirty="0" smtClean="0">
                <a:latin typeface="Gill Sans MT"/>
                <a:cs typeface="Gill Sans MT"/>
              </a:rPr>
              <a:t>he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latter </a:t>
            </a:r>
            <a:r>
              <a:rPr sz="3000" spc="5" dirty="0" smtClean="0">
                <a:latin typeface="Gill Sans MT"/>
                <a:cs typeface="Gill Sans MT"/>
              </a:rPr>
              <a:t>w</a:t>
            </a:r>
            <a:r>
              <a:rPr sz="3000" spc="-15" dirty="0" smtClean="0">
                <a:latin typeface="Gill Sans MT"/>
                <a:cs typeface="Gill Sans MT"/>
              </a:rPr>
              <a:t>as the f</a:t>
            </a:r>
            <a:r>
              <a:rPr sz="3000" spc="5" dirty="0" smtClean="0">
                <a:latin typeface="Gill Sans MT"/>
                <a:cs typeface="Gill Sans MT"/>
              </a:rPr>
              <a:t>i</a:t>
            </a:r>
            <a:r>
              <a:rPr sz="3000" spc="-15" dirty="0" smtClean="0">
                <a:latin typeface="Gill Sans MT"/>
                <a:cs typeface="Gill Sans MT"/>
              </a:rPr>
              <a:t>rst se</a:t>
            </a:r>
            <a:r>
              <a:rPr sz="3000" spc="65" dirty="0" smtClean="0">
                <a:latin typeface="Gill Sans MT"/>
                <a:cs typeface="Gill Sans MT"/>
              </a:rPr>
              <a:t>r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er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edition </a:t>
            </a:r>
            <a:r>
              <a:rPr sz="3000" spc="-15" dirty="0" smtClean="0">
                <a:latin typeface="Gill Sans MT"/>
                <a:cs typeface="Gill Sans MT"/>
              </a:rPr>
              <a:t>to</a:t>
            </a:r>
            <a:endParaRPr sz="3000">
              <a:latin typeface="Gill Sans MT"/>
              <a:cs typeface="Gill Sans MT"/>
            </a:endParaRPr>
          </a:p>
          <a:p>
            <a:pPr marL="1990725">
              <a:lnSpc>
                <a:spcPts val="3235"/>
              </a:lnSpc>
            </a:pPr>
            <a:r>
              <a:rPr sz="3000" dirty="0" smtClean="0">
                <a:latin typeface="Gill Sans MT"/>
                <a:cs typeface="Gill Sans MT"/>
              </a:rPr>
              <a:t>include</a:t>
            </a:r>
            <a:r>
              <a:rPr sz="3000" spc="-310" dirty="0" smtClean="0">
                <a:latin typeface="Gill Sans MT"/>
                <a:cs typeface="Gill Sans MT"/>
              </a:rPr>
              <a:t> 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Acti</a:t>
            </a:r>
            <a:r>
              <a:rPr sz="3000" u="heavy" spc="-7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v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e</a:t>
            </a:r>
            <a:r>
              <a:rPr sz="30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Di</a:t>
            </a:r>
            <a:r>
              <a:rPr sz="3000" u="heavy" spc="-5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r</a:t>
            </a:r>
            <a:r>
              <a:rPr sz="3000" u="heavy" spc="-1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ecto</a:t>
            </a:r>
            <a:r>
              <a:rPr sz="3000" u="heavy" spc="6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r</a:t>
            </a:r>
            <a:r>
              <a:rPr sz="3000" u="heavy" spc="-254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y</a:t>
            </a:r>
            <a:r>
              <a:rPr sz="3000" spc="0" dirty="0" smtClean="0">
                <a:latin typeface="Gill Sans MT"/>
                <a:cs typeface="Gill Sans MT"/>
              </a:rPr>
              <a:t>,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5" dirty="0" smtClean="0">
                <a:latin typeface="Gill Sans MT"/>
                <a:cs typeface="Gill Sans MT"/>
              </a:rPr>
              <a:t>D</a:t>
            </a:r>
            <a:r>
              <a:rPr sz="3000" spc="-20" dirty="0" smtClean="0">
                <a:latin typeface="Gill Sans MT"/>
                <a:cs typeface="Gill Sans MT"/>
              </a:rPr>
              <a:t>NS Se</a:t>
            </a:r>
            <a:r>
              <a:rPr sz="3000" spc="85" dirty="0" smtClean="0">
                <a:latin typeface="Gill Sans MT"/>
                <a:cs typeface="Gill Sans MT"/>
              </a:rPr>
              <a:t>r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</a:t>
            </a:r>
            <a:r>
              <a:rPr sz="3000" spc="-31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,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5" dirty="0" smtClean="0">
                <a:latin typeface="Gill Sans MT"/>
                <a:cs typeface="Gill Sans MT"/>
              </a:rPr>
              <a:t>D</a:t>
            </a:r>
            <a:r>
              <a:rPr sz="3000" spc="-20" dirty="0" smtClean="0">
                <a:latin typeface="Gill Sans MT"/>
                <a:cs typeface="Gill Sans MT"/>
              </a:rPr>
              <a:t>HCP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5" dirty="0" smtClean="0">
                <a:latin typeface="Gill Sans MT"/>
                <a:cs typeface="Gill Sans MT"/>
              </a:rPr>
              <a:t>S</a:t>
            </a:r>
            <a:r>
              <a:rPr sz="3000" spc="0" dirty="0" smtClean="0">
                <a:latin typeface="Gill Sans MT"/>
                <a:cs typeface="Gill Sans MT"/>
              </a:rPr>
              <a:t>e</a:t>
            </a:r>
            <a:r>
              <a:rPr sz="3000" spc="80" dirty="0" smtClean="0">
                <a:latin typeface="Gill Sans MT"/>
                <a:cs typeface="Gill Sans MT"/>
              </a:rPr>
              <a:t>r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</a:t>
            </a:r>
            <a:r>
              <a:rPr sz="3000" spc="-31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,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G</a:t>
            </a:r>
            <a:r>
              <a:rPr sz="3000" spc="-80" dirty="0" smtClean="0">
                <a:latin typeface="Gill Sans MT"/>
                <a:cs typeface="Gill Sans MT"/>
              </a:rPr>
              <a:t>r</a:t>
            </a:r>
            <a:r>
              <a:rPr sz="3000" spc="-20" dirty="0" smtClean="0">
                <a:latin typeface="Gill Sans MT"/>
                <a:cs typeface="Gill Sans MT"/>
              </a:rPr>
              <a:t>oup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4974335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2823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b="1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Wind</a:t>
            </a:r>
            <a:r>
              <a:rPr sz="4300" b="1" spc="-155" dirty="0" smtClean="0">
                <a:solidFill>
                  <a:srgbClr val="562213"/>
                </a:solidFill>
                <a:latin typeface="Gill Sans MT"/>
                <a:cs typeface="Gill Sans MT"/>
              </a:rPr>
              <a:t>o</a:t>
            </a:r>
            <a:r>
              <a:rPr sz="4300" b="1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ws 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Se</a:t>
            </a:r>
            <a:r>
              <a:rPr sz="4300" b="1" spc="105" dirty="0" smtClean="0">
                <a:solidFill>
                  <a:srgbClr val="562213"/>
                </a:solidFill>
                <a:latin typeface="Gill Sans MT"/>
                <a:cs typeface="Gill Sans MT"/>
              </a:rPr>
              <a:t>r</a:t>
            </a:r>
            <a:r>
              <a:rPr sz="4300" b="1" spc="-114" dirty="0" smtClean="0">
                <a:solidFill>
                  <a:srgbClr val="562213"/>
                </a:solidFill>
                <a:latin typeface="Gill Sans MT"/>
                <a:cs typeface="Gill Sans MT"/>
              </a:rPr>
              <a:t>v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er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58898" y="5548883"/>
            <a:ext cx="2134235" cy="46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 smtClean="0">
                <a:latin typeface="Gill Sans MT"/>
                <a:cs typeface="Gill Sans MT"/>
              </a:rPr>
              <a:t>configur</a:t>
            </a:r>
            <a:r>
              <a:rPr sz="3000" spc="-10" dirty="0" smtClean="0">
                <a:latin typeface="Gill Sans MT"/>
                <a:cs typeface="Gill Sans MT"/>
              </a:rPr>
              <a:t>a</a:t>
            </a:r>
            <a:r>
              <a:rPr sz="3000" spc="0" dirty="0" smtClean="0">
                <a:latin typeface="Gill Sans MT"/>
                <a:cs typeface="Gill Sans MT"/>
              </a:rPr>
              <a:t>tion.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432814"/>
            <a:ext cx="9455150" cy="4161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·"/>
              <a:tabLst>
                <a:tab pos="295910" algn="l"/>
              </a:tabLst>
            </a:pPr>
            <a:r>
              <a:rPr sz="3000" b="1" spc="0" dirty="0" smtClean="0">
                <a:latin typeface="Gill Sans MT"/>
                <a:cs typeface="Gill Sans MT"/>
              </a:rPr>
              <a:t>Win</a:t>
            </a:r>
            <a:r>
              <a:rPr sz="3000" b="1" spc="5" dirty="0" smtClean="0">
                <a:latin typeface="Gill Sans MT"/>
                <a:cs typeface="Gill Sans MT"/>
              </a:rPr>
              <a:t>d</a:t>
            </a:r>
            <a:r>
              <a:rPr sz="3000" b="1" spc="-105" dirty="0" smtClean="0">
                <a:latin typeface="Gill Sans MT"/>
                <a:cs typeface="Gill Sans MT"/>
              </a:rPr>
              <a:t>o</a:t>
            </a:r>
            <a:r>
              <a:rPr sz="3000" b="1" spc="-20" dirty="0" smtClean="0">
                <a:latin typeface="Gill Sans MT"/>
                <a:cs typeface="Gill Sans MT"/>
              </a:rPr>
              <a:t>ws</a:t>
            </a:r>
            <a:r>
              <a:rPr sz="3000" b="1" spc="-30" dirty="0" smtClean="0">
                <a:latin typeface="Gill Sans MT"/>
                <a:cs typeface="Gill Sans MT"/>
              </a:rPr>
              <a:t> </a:t>
            </a:r>
            <a:r>
              <a:rPr sz="3000" b="1" spc="0" dirty="0" smtClean="0">
                <a:latin typeface="Gill Sans MT"/>
                <a:cs typeface="Gill Sans MT"/>
              </a:rPr>
              <a:t>Se</a:t>
            </a:r>
            <a:r>
              <a:rPr sz="3000" b="1" spc="80" dirty="0" smtClean="0">
                <a:latin typeface="Gill Sans MT"/>
                <a:cs typeface="Gill Sans MT"/>
              </a:rPr>
              <a:t>r</a:t>
            </a:r>
            <a:r>
              <a:rPr sz="3000" b="1" spc="-90" dirty="0" smtClean="0">
                <a:latin typeface="Gill Sans MT"/>
                <a:cs typeface="Gill Sans MT"/>
              </a:rPr>
              <a:t>v</a:t>
            </a:r>
            <a:r>
              <a:rPr sz="3000" b="1" spc="0" dirty="0" smtClean="0">
                <a:latin typeface="Gill Sans MT"/>
                <a:cs typeface="Gill Sans MT"/>
              </a:rPr>
              <a:t>er </a:t>
            </a:r>
            <a:r>
              <a:rPr sz="3000" b="1" spc="-20" dirty="0" smtClean="0">
                <a:latin typeface="Gill Sans MT"/>
                <a:cs typeface="Gill Sans MT"/>
              </a:rPr>
              <a:t>2012</a:t>
            </a:r>
            <a:r>
              <a:rPr sz="3000" b="1" spc="-10" dirty="0" smtClean="0">
                <a:latin typeface="Gill Sans MT"/>
                <a:cs typeface="Gill Sans MT"/>
              </a:rPr>
              <a:t> </a:t>
            </a:r>
            <a:r>
              <a:rPr sz="3000" b="1" spc="-20" dirty="0" smtClean="0">
                <a:latin typeface="Gill Sans MT"/>
                <a:cs typeface="Gill Sans MT"/>
              </a:rPr>
              <a:t>R2 </a:t>
            </a:r>
            <a:r>
              <a:rPr sz="3000" spc="-20" dirty="0" smtClean="0">
                <a:latin typeface="Gill Sans MT"/>
                <a:cs typeface="Gill Sans MT"/>
              </a:rPr>
              <a:t>is the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sixth </a:t>
            </a:r>
            <a:r>
              <a:rPr sz="3000" spc="-80" dirty="0" smtClean="0">
                <a:latin typeface="Gill Sans MT"/>
                <a:cs typeface="Gill Sans MT"/>
              </a:rPr>
              <a:t>v</a:t>
            </a:r>
            <a:r>
              <a:rPr sz="3000" spc="-15" dirty="0" smtClean="0">
                <a:latin typeface="Gill Sans MT"/>
                <a:cs typeface="Gill Sans MT"/>
              </a:rPr>
              <a:t>ersion</a:t>
            </a:r>
            <a:endParaRPr sz="3000">
              <a:latin typeface="Gill Sans MT"/>
              <a:cs typeface="Gill Sans MT"/>
            </a:endParaRPr>
          </a:p>
          <a:p>
            <a:pPr marL="295910" marR="12700">
              <a:lnSpc>
                <a:spcPct val="90000"/>
              </a:lnSpc>
            </a:pPr>
            <a:r>
              <a:rPr sz="3000" spc="-15" dirty="0" smtClean="0">
                <a:latin typeface="Gill Sans MT"/>
                <a:cs typeface="Gill Sans MT"/>
              </a:rPr>
              <a:t>of</a:t>
            </a:r>
            <a:r>
              <a:rPr sz="3000" spc="-385" dirty="0" smtClean="0">
                <a:latin typeface="Gill Sans MT"/>
                <a:cs typeface="Gill Sans MT"/>
              </a:rPr>
              <a:t> </a:t>
            </a:r>
            <a:r>
              <a:rPr sz="3000" u="heavy" spc="-2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Wind</a:t>
            </a:r>
            <a:r>
              <a:rPr sz="3000" u="heavy" spc="-5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o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ws</a:t>
            </a:r>
            <a:r>
              <a:rPr sz="3000" u="heavy" spc="-1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Se</a:t>
            </a:r>
            <a:r>
              <a:rPr sz="3000" u="heavy" spc="8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3000" u="heavy" spc="-8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v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er</a:t>
            </a:r>
            <a:r>
              <a:rPr sz="3000" spc="1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000" spc="-10" dirty="0" smtClean="0">
                <a:latin typeface="Gill Sans MT"/>
                <a:cs typeface="Gill Sans MT"/>
              </a:rPr>
              <a:t>fa</a:t>
            </a:r>
            <a:r>
              <a:rPr sz="3000" spc="0" dirty="0" smtClean="0">
                <a:latin typeface="Gill Sans MT"/>
                <a:cs typeface="Gill Sans MT"/>
              </a:rPr>
              <a:t>mi</a:t>
            </a:r>
            <a:r>
              <a:rPr sz="3000" spc="-20" dirty="0" smtClean="0">
                <a:latin typeface="Gill Sans MT"/>
                <a:cs typeface="Gill Sans MT"/>
              </a:rPr>
              <a:t>l</a:t>
            </a:r>
            <a:r>
              <a:rPr sz="3000" spc="-15" dirty="0" smtClean="0">
                <a:latin typeface="Gill Sans MT"/>
                <a:cs typeface="Gill Sans MT"/>
              </a:rPr>
              <a:t>y</a:t>
            </a:r>
            <a:r>
              <a:rPr sz="3000" spc="-2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of operating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sy</a:t>
            </a:r>
            <a:r>
              <a:rPr sz="3000" spc="-30" dirty="0" smtClean="0">
                <a:latin typeface="Gill Sans MT"/>
                <a:cs typeface="Gill Sans MT"/>
              </a:rPr>
              <a:t>s</a:t>
            </a:r>
            <a:r>
              <a:rPr sz="3000" spc="0" dirty="0" smtClean="0">
                <a:latin typeface="Gill Sans MT"/>
                <a:cs typeface="Gill Sans MT"/>
              </a:rPr>
              <a:t>tems.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5" dirty="0" smtClean="0">
                <a:latin typeface="Gill Sans MT"/>
                <a:cs typeface="Gill Sans MT"/>
              </a:rPr>
              <a:t>I</a:t>
            </a:r>
            <a:r>
              <a:rPr sz="3000" spc="0" dirty="0" smtClean="0">
                <a:latin typeface="Gill Sans MT"/>
                <a:cs typeface="Gill Sans MT"/>
              </a:rPr>
              <a:t>t </a:t>
            </a:r>
            <a:r>
              <a:rPr sz="3000" spc="-25" dirty="0" smtClean="0">
                <a:latin typeface="Gill Sans MT"/>
                <a:cs typeface="Gill Sans MT"/>
              </a:rPr>
              <a:t>w</a:t>
            </a:r>
            <a:r>
              <a:rPr sz="3000" spc="-10" dirty="0" smtClean="0">
                <a:latin typeface="Gill Sans MT"/>
                <a:cs typeface="Gill Sans MT"/>
              </a:rPr>
              <a:t>a</a:t>
            </a:r>
            <a:r>
              <a:rPr sz="3000" spc="-15" dirty="0" smtClean="0">
                <a:latin typeface="Gill Sans MT"/>
                <a:cs typeface="Gill Sans MT"/>
              </a:rPr>
              <a:t>s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-7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ele</a:t>
            </a:r>
            <a:r>
              <a:rPr sz="3000" spc="5" dirty="0" smtClean="0">
                <a:latin typeface="Gill Sans MT"/>
                <a:cs typeface="Gill Sans MT"/>
              </a:rPr>
              <a:t>a</a:t>
            </a:r>
            <a:r>
              <a:rPr sz="3000" spc="-15" dirty="0" smtClean="0">
                <a:latin typeface="Gill Sans MT"/>
                <a:cs typeface="Gill Sans MT"/>
              </a:rPr>
              <a:t>sed</a:t>
            </a:r>
            <a:r>
              <a:rPr sz="3000" spc="-35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on </a:t>
            </a:r>
            <a:r>
              <a:rPr sz="3000" spc="-15" dirty="0" smtClean="0">
                <a:latin typeface="Gill Sans MT"/>
                <a:cs typeface="Gill Sans MT"/>
              </a:rPr>
              <a:t>October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18,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2013.</a:t>
            </a:r>
            <a:r>
              <a:rPr sz="3000" spc="250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Acc</a:t>
            </a:r>
            <a:r>
              <a:rPr sz="3000" spc="-30" dirty="0" smtClean="0">
                <a:latin typeface="Gill Sans MT"/>
                <a:cs typeface="Gill Sans MT"/>
              </a:rPr>
              <a:t>o</a:t>
            </a:r>
            <a:r>
              <a:rPr sz="3000" spc="-65" dirty="0" smtClean="0">
                <a:latin typeface="Gill Sans MT"/>
                <a:cs typeface="Gill Sans MT"/>
              </a:rPr>
              <a:t>r</a:t>
            </a:r>
            <a:r>
              <a:rPr sz="3000" spc="-15" dirty="0" smtClean="0">
                <a:latin typeface="Gill Sans MT"/>
                <a:cs typeface="Gill Sans MT"/>
              </a:rPr>
              <a:t>ding to</a:t>
            </a:r>
            <a:r>
              <a:rPr sz="3000" spc="-375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Wind</a:t>
            </a:r>
            <a:r>
              <a:rPr sz="3000" spc="-55" dirty="0" smtClean="0">
                <a:latin typeface="Gill Sans MT"/>
                <a:cs typeface="Gill Sans MT"/>
              </a:rPr>
              <a:t>o</a:t>
            </a:r>
            <a:r>
              <a:rPr sz="3000" spc="0" dirty="0" smtClean="0">
                <a:latin typeface="Gill Sans MT"/>
                <a:cs typeface="Gill Sans MT"/>
              </a:rPr>
              <a:t>ws Se</a:t>
            </a:r>
            <a:r>
              <a:rPr sz="3000" spc="90" dirty="0" smtClean="0">
                <a:latin typeface="Gill Sans MT"/>
                <a:cs typeface="Gill Sans MT"/>
              </a:rPr>
              <a:t>r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er 2012 R2 </a:t>
            </a:r>
            <a:r>
              <a:rPr sz="3000" spc="-30" dirty="0" smtClean="0">
                <a:latin typeface="Gill Sans MT"/>
                <a:cs typeface="Gill Sans MT"/>
              </a:rPr>
              <a:t>d</a:t>
            </a:r>
            <a:r>
              <a:rPr sz="3000" spc="-15" dirty="0" smtClean="0">
                <a:latin typeface="Gill Sans MT"/>
                <a:cs typeface="Gill Sans MT"/>
              </a:rPr>
              <a:t>atasheet published </a:t>
            </a:r>
            <a:r>
              <a:rPr sz="3000" spc="-20" dirty="0" smtClean="0">
                <a:latin typeface="Gill Sans MT"/>
                <a:cs typeface="Gill Sans MT"/>
              </a:rPr>
              <a:t>on </a:t>
            </a:r>
            <a:r>
              <a:rPr sz="3000" spc="-25" dirty="0" smtClean="0">
                <a:latin typeface="Gill Sans MT"/>
                <a:cs typeface="Gill Sans MT"/>
              </a:rPr>
              <a:t>M</a:t>
            </a:r>
            <a:r>
              <a:rPr sz="3000" spc="-140" dirty="0" smtClean="0">
                <a:latin typeface="Gill Sans MT"/>
                <a:cs typeface="Gill Sans MT"/>
              </a:rPr>
              <a:t>a</a:t>
            </a:r>
            <a:r>
              <a:rPr sz="3000" spc="-15" dirty="0" smtClean="0">
                <a:latin typeface="Gill Sans MT"/>
                <a:cs typeface="Gill Sans MT"/>
              </a:rPr>
              <a:t>y </a:t>
            </a:r>
            <a:r>
              <a:rPr sz="3000" spc="0" dirty="0" smtClean="0">
                <a:latin typeface="Gill Sans MT"/>
                <a:cs typeface="Gill Sans MT"/>
              </a:rPr>
              <a:t>31,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2013,</a:t>
            </a:r>
            <a:r>
              <a:rPr sz="3000" spc="-29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the</a:t>
            </a:r>
            <a:r>
              <a:rPr sz="3000" spc="-5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 </a:t>
            </a:r>
            <a:r>
              <a:rPr sz="3000" spc="-15" dirty="0" smtClean="0">
                <a:latin typeface="Gill Sans MT"/>
                <a:cs typeface="Gill Sans MT"/>
              </a:rPr>
              <a:t>a</a:t>
            </a:r>
            <a:r>
              <a:rPr sz="3000" spc="-7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</a:t>
            </a:r>
            <a:r>
              <a:rPr sz="3000" spc="-15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f</a:t>
            </a:r>
            <a:r>
              <a:rPr sz="3000" spc="-15" dirty="0" smtClean="0">
                <a:latin typeface="Gill Sans MT"/>
                <a:cs typeface="Gill Sans MT"/>
              </a:rPr>
              <a:t>our</a:t>
            </a:r>
            <a:r>
              <a:rPr sz="3000" spc="-2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editions of this </a:t>
            </a:r>
            <a:r>
              <a:rPr sz="3000" spc="-20" dirty="0" smtClean="0">
                <a:latin typeface="Gill Sans MT"/>
                <a:cs typeface="Gill Sans MT"/>
              </a:rPr>
              <a:t>ope</a:t>
            </a:r>
            <a:r>
              <a:rPr sz="3000" spc="-10" dirty="0" smtClean="0">
                <a:latin typeface="Gill Sans MT"/>
                <a:cs typeface="Gill Sans MT"/>
              </a:rPr>
              <a:t>r</a:t>
            </a:r>
            <a:r>
              <a:rPr sz="3000" spc="-15" dirty="0" smtClean="0">
                <a:latin typeface="Gill Sans MT"/>
                <a:cs typeface="Gill Sans MT"/>
              </a:rPr>
              <a:t>ating sy</a:t>
            </a:r>
            <a:r>
              <a:rPr sz="3000" spc="-30" dirty="0" smtClean="0">
                <a:latin typeface="Gill Sans MT"/>
                <a:cs typeface="Gill Sans MT"/>
              </a:rPr>
              <a:t>s</a:t>
            </a:r>
            <a:r>
              <a:rPr sz="3000" spc="0" dirty="0" smtClean="0">
                <a:latin typeface="Gill Sans MT"/>
                <a:cs typeface="Gill Sans MT"/>
              </a:rPr>
              <a:t>tem:</a:t>
            </a:r>
            <a:endParaRPr sz="3000">
              <a:latin typeface="Gill Sans MT"/>
              <a:cs typeface="Gill Sans MT"/>
            </a:endParaRPr>
          </a:p>
          <a:p>
            <a:pPr marL="295910" marR="155575">
              <a:lnSpc>
                <a:spcPts val="3240"/>
              </a:lnSpc>
              <a:spcBef>
                <a:spcPts val="45"/>
              </a:spcBef>
              <a:tabLst>
                <a:tab pos="7853045" algn="l"/>
              </a:tabLst>
            </a:pPr>
            <a:r>
              <a:rPr sz="3000" spc="-55" dirty="0" smtClean="0">
                <a:latin typeface="Gill Sans MT"/>
                <a:cs typeface="Gill Sans MT"/>
              </a:rPr>
              <a:t>F</a:t>
            </a:r>
            <a:r>
              <a:rPr sz="3000" spc="-15" dirty="0" smtClean="0">
                <a:latin typeface="Gill Sans MT"/>
                <a:cs typeface="Gill Sans MT"/>
              </a:rPr>
              <a:t>oundation,</a:t>
            </a:r>
            <a:r>
              <a:rPr sz="3000" spc="-305" dirty="0" smtClean="0">
                <a:latin typeface="Gill Sans MT"/>
                <a:cs typeface="Gill Sans MT"/>
              </a:rPr>
              <a:t> </a:t>
            </a:r>
            <a:r>
              <a:rPr sz="3000" u="heavy" spc="-1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Essentials</a:t>
            </a:r>
            <a:r>
              <a:rPr sz="3000" spc="-15" dirty="0" smtClean="0">
                <a:latin typeface="Gill Sans MT"/>
                <a:cs typeface="Gill Sans MT"/>
              </a:rPr>
              <a:t>,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Standa</a:t>
            </a:r>
            <a:r>
              <a:rPr sz="3000" spc="-65" dirty="0" smtClean="0">
                <a:latin typeface="Gill Sans MT"/>
                <a:cs typeface="Gill Sans MT"/>
              </a:rPr>
              <a:t>r</a:t>
            </a:r>
            <a:r>
              <a:rPr sz="3000" spc="-20" dirty="0" smtClean="0">
                <a:latin typeface="Gill Sans MT"/>
                <a:cs typeface="Gill Sans MT"/>
              </a:rPr>
              <a:t>d</a:t>
            </a:r>
            <a:r>
              <a:rPr sz="3000" spc="-15" dirty="0" smtClean="0">
                <a:latin typeface="Gill Sans MT"/>
                <a:cs typeface="Gill Sans MT"/>
              </a:rPr>
              <a:t> and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Datacente</a:t>
            </a:r>
            <a:r>
              <a:rPr sz="3000" spc="-31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.	Unl</a:t>
            </a:r>
            <a:r>
              <a:rPr sz="3000" spc="5" dirty="0" smtClean="0">
                <a:latin typeface="Gill Sans MT"/>
                <a:cs typeface="Gill Sans MT"/>
              </a:rPr>
              <a:t>i</a:t>
            </a:r>
            <a:r>
              <a:rPr sz="3000" spc="-85" dirty="0" smtClean="0">
                <a:latin typeface="Gill Sans MT"/>
                <a:cs typeface="Gill Sans MT"/>
              </a:rPr>
              <a:t>k</a:t>
            </a:r>
            <a:r>
              <a:rPr sz="3000" spc="0" dirty="0" smtClean="0">
                <a:latin typeface="Gill Sans MT"/>
                <a:cs typeface="Gill Sans MT"/>
              </a:rPr>
              <a:t>e its </a:t>
            </a:r>
            <a:r>
              <a:rPr sz="3000" spc="-15" dirty="0" smtClean="0">
                <a:latin typeface="Gill Sans MT"/>
                <a:cs typeface="Gill Sans MT"/>
              </a:rPr>
              <a:t>p</a:t>
            </a:r>
            <a:r>
              <a:rPr sz="3000" spc="-75" dirty="0" smtClean="0">
                <a:latin typeface="Gill Sans MT"/>
                <a:cs typeface="Gill Sans MT"/>
              </a:rPr>
              <a:t>r</a:t>
            </a:r>
            <a:r>
              <a:rPr sz="3000" spc="-15" dirty="0" smtClean="0">
                <a:latin typeface="Gill Sans MT"/>
                <a:cs typeface="Gill Sans MT"/>
              </a:rPr>
              <a:t>edeces</a:t>
            </a:r>
            <a:r>
              <a:rPr sz="3000" spc="-25" dirty="0" smtClean="0">
                <a:latin typeface="Gill Sans MT"/>
                <a:cs typeface="Gill Sans MT"/>
              </a:rPr>
              <a:t>s</a:t>
            </a:r>
            <a:r>
              <a:rPr sz="3000" spc="-20" dirty="0" smtClean="0">
                <a:latin typeface="Gill Sans MT"/>
                <a:cs typeface="Gill Sans MT"/>
              </a:rPr>
              <a:t>o</a:t>
            </a:r>
            <a:r>
              <a:rPr sz="3000" spc="-315" dirty="0" smtClean="0">
                <a:latin typeface="Gill Sans MT"/>
                <a:cs typeface="Gill Sans MT"/>
              </a:rPr>
              <a:t>r</a:t>
            </a:r>
            <a:r>
              <a:rPr sz="3000" spc="145" dirty="0" smtClean="0">
                <a:latin typeface="Gill Sans MT"/>
                <a:cs typeface="Gill Sans MT"/>
              </a:rPr>
              <a:t>,</a:t>
            </a:r>
            <a:r>
              <a:rPr sz="3000" spc="-20" dirty="0" smtClean="0">
                <a:latin typeface="Gill Sans MT"/>
                <a:cs typeface="Gill Sans MT"/>
              </a:rPr>
              <a:t>Wind</a:t>
            </a:r>
            <a:r>
              <a:rPr sz="3000" spc="-55" dirty="0" smtClean="0">
                <a:latin typeface="Gill Sans MT"/>
                <a:cs typeface="Gill Sans MT"/>
              </a:rPr>
              <a:t>o</a:t>
            </a:r>
            <a:r>
              <a:rPr sz="3000" spc="0" dirty="0" smtClean="0">
                <a:latin typeface="Gill Sans MT"/>
                <a:cs typeface="Gill Sans MT"/>
              </a:rPr>
              <a:t>ws Se</a:t>
            </a:r>
            <a:r>
              <a:rPr sz="3000" spc="80" dirty="0" smtClean="0">
                <a:latin typeface="Gill Sans MT"/>
                <a:cs typeface="Gill Sans MT"/>
              </a:rPr>
              <a:t>r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er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2012 </a:t>
            </a:r>
            <a:r>
              <a:rPr sz="3000" spc="-15" dirty="0" smtClean="0">
                <a:latin typeface="Gill Sans MT"/>
                <a:cs typeface="Gill Sans MT"/>
              </a:rPr>
              <a:t>can </a:t>
            </a:r>
            <a:r>
              <a:rPr sz="3000" spc="-45" dirty="0" smtClean="0">
                <a:latin typeface="Gill Sans MT"/>
                <a:cs typeface="Gill Sans MT"/>
              </a:rPr>
              <a:t>s</a:t>
            </a:r>
            <a:r>
              <a:rPr sz="3000" spc="0" dirty="0" smtClean="0">
                <a:latin typeface="Gill Sans MT"/>
                <a:cs typeface="Gill Sans MT"/>
              </a:rPr>
              <a:t>witch</a:t>
            </a:r>
            <a:r>
              <a:rPr sz="3000" spc="-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bet</a:t>
            </a:r>
            <a:r>
              <a:rPr sz="3000" spc="-55" dirty="0" smtClean="0">
                <a:latin typeface="Gill Sans MT"/>
                <a:cs typeface="Gill Sans MT"/>
              </a:rPr>
              <a:t>w</a:t>
            </a:r>
            <a:r>
              <a:rPr sz="3000" spc="0" dirty="0" smtClean="0">
                <a:latin typeface="Gill Sans MT"/>
                <a:cs typeface="Gill Sans MT"/>
              </a:rPr>
              <a:t>een</a:t>
            </a:r>
            <a:endParaRPr sz="3000">
              <a:latin typeface="Gill Sans MT"/>
              <a:cs typeface="Gill Sans MT"/>
            </a:endParaRPr>
          </a:p>
          <a:p>
            <a:pPr marL="295910" marR="99695" algn="just">
              <a:lnSpc>
                <a:spcPts val="3240"/>
              </a:lnSpc>
            </a:pPr>
            <a:r>
              <a:rPr sz="3000" spc="5" dirty="0" smtClean="0">
                <a:latin typeface="Gill Sans MT"/>
                <a:cs typeface="Gill Sans MT"/>
              </a:rPr>
              <a:t>"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Se</a:t>
            </a:r>
            <a:r>
              <a:rPr sz="3000" u="heavy" spc="9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r</a:t>
            </a:r>
            <a:r>
              <a:rPr sz="3000" u="heavy" spc="-8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v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er</a:t>
            </a:r>
            <a:r>
              <a:rPr sz="3000" u="heavy" spc="-2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 </a:t>
            </a:r>
            <a:r>
              <a:rPr sz="3000" u="heavy" spc="-2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Co</a:t>
            </a:r>
            <a:r>
              <a:rPr sz="3000" u="heavy" spc="-7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r</a:t>
            </a:r>
            <a:r>
              <a:rPr sz="30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e</a:t>
            </a:r>
            <a:r>
              <a:rPr sz="3000" spc="0" dirty="0" smtClean="0">
                <a:latin typeface="Gill Sans MT"/>
                <a:cs typeface="Gill Sans MT"/>
              </a:rPr>
              <a:t>" </a:t>
            </a:r>
            <a:r>
              <a:rPr sz="3000" spc="-15" dirty="0" smtClean="0">
                <a:latin typeface="Gill Sans MT"/>
                <a:cs typeface="Gill Sans MT"/>
              </a:rPr>
              <a:t>and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"</a:t>
            </a:r>
            <a:r>
              <a:rPr sz="3000" spc="5" dirty="0" smtClean="0">
                <a:latin typeface="Gill Sans MT"/>
                <a:cs typeface="Gill Sans MT"/>
              </a:rPr>
              <a:t>S</a:t>
            </a:r>
            <a:r>
              <a:rPr sz="3000" spc="0" dirty="0" smtClean="0">
                <a:latin typeface="Gill Sans MT"/>
                <a:cs typeface="Gill Sans MT"/>
              </a:rPr>
              <a:t>e</a:t>
            </a:r>
            <a:r>
              <a:rPr sz="3000" spc="80" dirty="0" smtClean="0">
                <a:latin typeface="Gill Sans MT"/>
                <a:cs typeface="Gill Sans MT"/>
              </a:rPr>
              <a:t>r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er with</a:t>
            </a:r>
            <a:r>
              <a:rPr sz="3000" spc="1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a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GU</a:t>
            </a:r>
            <a:r>
              <a:rPr sz="30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I</a:t>
            </a:r>
            <a:r>
              <a:rPr sz="3000" spc="0" dirty="0" smtClean="0">
                <a:latin typeface="Gill Sans MT"/>
                <a:cs typeface="Gill Sans MT"/>
              </a:rPr>
              <a:t>" installation </a:t>
            </a:r>
            <a:r>
              <a:rPr sz="3000" spc="-15" dirty="0" smtClean="0">
                <a:latin typeface="Gill Sans MT"/>
                <a:cs typeface="Gill Sans MT"/>
              </a:rPr>
              <a:t>options</a:t>
            </a:r>
            <a:r>
              <a:rPr sz="3000" spc="-10" dirty="0" smtClean="0">
                <a:latin typeface="Gill Sans MT"/>
                <a:cs typeface="Gill Sans MT"/>
              </a:rPr>
              <a:t> without</a:t>
            </a:r>
            <a:r>
              <a:rPr sz="3000" spc="-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a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full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7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einstal</a:t>
            </a:r>
            <a:r>
              <a:rPr sz="3000" spc="5" dirty="0" smtClean="0">
                <a:latin typeface="Gill Sans MT"/>
                <a:cs typeface="Gill Sans MT"/>
              </a:rPr>
              <a:t>l</a:t>
            </a:r>
            <a:r>
              <a:rPr sz="3000" spc="0" dirty="0" smtClean="0">
                <a:latin typeface="Gill Sans MT"/>
                <a:cs typeface="Gill Sans MT"/>
              </a:rPr>
              <a:t>ation.</a:t>
            </a:r>
            <a:r>
              <a:rPr sz="3000" spc="-29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Se</a:t>
            </a:r>
            <a:r>
              <a:rPr sz="3000" spc="80" dirty="0" smtClean="0">
                <a:latin typeface="Gill Sans MT"/>
                <a:cs typeface="Gill Sans MT"/>
              </a:rPr>
              <a:t>r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er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Co</a:t>
            </a:r>
            <a:r>
              <a:rPr sz="3000" spc="-7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</a:t>
            </a:r>
            <a:r>
              <a:rPr sz="3000" spc="1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-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an option with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a</a:t>
            </a:r>
            <a:r>
              <a:rPr sz="3000" spc="-20" dirty="0" smtClean="0">
                <a:latin typeface="Gill Sans MT"/>
                <a:cs typeface="Gill Sans MT"/>
              </a:rPr>
              <a:t> comman</a:t>
            </a:r>
            <a:r>
              <a:rPr sz="3000" spc="-25" dirty="0" smtClean="0">
                <a:latin typeface="Gill Sans MT"/>
                <a:cs typeface="Gill Sans MT"/>
              </a:rPr>
              <a:t>d</a:t>
            </a:r>
            <a:r>
              <a:rPr sz="3000" spc="5" dirty="0" smtClean="0">
                <a:latin typeface="Gill Sans MT"/>
                <a:cs typeface="Gill Sans MT"/>
              </a:rPr>
              <a:t>-</a:t>
            </a:r>
            <a:r>
              <a:rPr sz="3000" spc="0" dirty="0" smtClean="0">
                <a:latin typeface="Gill Sans MT"/>
                <a:cs typeface="Gill Sans MT"/>
              </a:rPr>
              <a:t>line</a:t>
            </a:r>
            <a:r>
              <a:rPr sz="3000" spc="-1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inter</a:t>
            </a:r>
            <a:r>
              <a:rPr sz="3000" spc="5" dirty="0" smtClean="0">
                <a:latin typeface="Gill Sans MT"/>
                <a:cs typeface="Gill Sans MT"/>
              </a:rPr>
              <a:t>f</a:t>
            </a:r>
            <a:r>
              <a:rPr sz="3000" spc="-15" dirty="0" smtClean="0">
                <a:latin typeface="Gill Sans MT"/>
                <a:cs typeface="Gill Sans MT"/>
              </a:rPr>
              <a:t>ace </a:t>
            </a:r>
            <a:r>
              <a:rPr sz="3000" spc="-20" dirty="0" smtClean="0">
                <a:latin typeface="Gill Sans MT"/>
                <a:cs typeface="Gill Sans MT"/>
              </a:rPr>
              <a:t>on</a:t>
            </a:r>
            <a:r>
              <a:rPr sz="3000" spc="-40" dirty="0" smtClean="0">
                <a:latin typeface="Gill Sans MT"/>
                <a:cs typeface="Gill Sans MT"/>
              </a:rPr>
              <a:t>l</a:t>
            </a:r>
            <a:r>
              <a:rPr sz="3000" spc="-15" dirty="0" smtClean="0">
                <a:latin typeface="Gill Sans MT"/>
                <a:cs typeface="Gill Sans MT"/>
              </a:rPr>
              <a:t>y</a:t>
            </a:r>
            <a:r>
              <a:rPr sz="3000" spc="-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-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is </a:t>
            </a:r>
            <a:r>
              <a:rPr sz="3000" spc="-15" dirty="0" smtClean="0">
                <a:latin typeface="Gill Sans MT"/>
                <a:cs typeface="Gill Sans MT"/>
              </a:rPr>
              <a:t>n</a:t>
            </a:r>
            <a:r>
              <a:rPr sz="3000" spc="-40" dirty="0" smtClean="0">
                <a:latin typeface="Gill Sans MT"/>
                <a:cs typeface="Gill Sans MT"/>
              </a:rPr>
              <a:t>o</a:t>
            </a:r>
            <a:r>
              <a:rPr sz="3000" spc="0" dirty="0" smtClean="0">
                <a:latin typeface="Gill Sans MT"/>
                <a:cs typeface="Gill Sans MT"/>
              </a:rPr>
              <a:t>w</a:t>
            </a:r>
            <a:r>
              <a:rPr sz="3000" spc="-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the </a:t>
            </a:r>
            <a:r>
              <a:rPr sz="3000" spc="-75" dirty="0" smtClean="0">
                <a:latin typeface="Gill Sans MT"/>
                <a:cs typeface="Gill Sans MT"/>
              </a:rPr>
              <a:t>r</a:t>
            </a:r>
            <a:r>
              <a:rPr sz="3000" spc="-20" dirty="0" smtClean="0">
                <a:latin typeface="Gill Sans MT"/>
                <a:cs typeface="Gill Sans MT"/>
              </a:rPr>
              <a:t>ecommended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2180844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2823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Solaris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477898"/>
            <a:ext cx="9411970" cy="2438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b="1" spc="0" dirty="0" smtClean="0">
                <a:latin typeface="Gill Sans MT"/>
                <a:cs typeface="Gill Sans MT"/>
              </a:rPr>
              <a:t>Solaris</a:t>
            </a:r>
            <a:r>
              <a:rPr sz="3200" b="1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is a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Unix</a:t>
            </a:r>
            <a:r>
              <a:rPr sz="3200" spc="-1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operati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n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g</a:t>
            </a:r>
            <a:r>
              <a:rPr sz="3200" u="heavy" spc="-5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system</a:t>
            </a:r>
            <a:r>
              <a:rPr sz="3200" spc="-2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origi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al</a:t>
            </a:r>
            <a:r>
              <a:rPr sz="3200" spc="-30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6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</a:t>
            </a:r>
            <a:r>
              <a:rPr sz="3200" spc="-55" dirty="0" smtClean="0">
                <a:latin typeface="Gill Sans MT"/>
                <a:cs typeface="Gill Sans MT"/>
              </a:rPr>
              <a:t>e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eloped</a:t>
            </a:r>
            <a:endParaRPr sz="32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3200" spc="-30" dirty="0" smtClean="0">
                <a:latin typeface="Gill Sans MT"/>
                <a:cs typeface="Gill Sans MT"/>
              </a:rPr>
              <a:t>b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Sun </a:t>
            </a:r>
            <a:r>
              <a:rPr sz="3200" u="heavy" spc="-1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M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ic</a:t>
            </a:r>
            <a:r>
              <a:rPr sz="3200" u="heavy" spc="-7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r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osystem</a:t>
            </a:r>
            <a:r>
              <a:rPr sz="3200" u="heavy" spc="1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r>
              <a:rPr sz="3200" spc="-3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It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su</a:t>
            </a:r>
            <a:r>
              <a:rPr sz="3200" spc="10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erseded t</a:t>
            </a:r>
            <a:r>
              <a:rPr sz="3200" spc="5" dirty="0" smtClean="0">
                <a:latin typeface="Gill Sans MT"/>
                <a:cs typeface="Gill Sans MT"/>
              </a:rPr>
              <a:t>h</a:t>
            </a:r>
            <a:r>
              <a:rPr sz="3200" spc="0" dirty="0" smtClean="0">
                <a:latin typeface="Gill Sans MT"/>
                <a:cs typeface="Gill Sans MT"/>
              </a:rPr>
              <a:t>eir</a:t>
            </a:r>
            <a:endParaRPr sz="3200">
              <a:latin typeface="Gill Sans MT"/>
              <a:cs typeface="Gill Sans MT"/>
            </a:endParaRPr>
          </a:p>
          <a:p>
            <a:pPr marL="295910" marR="27305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ear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ier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Sun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O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S</a:t>
            </a:r>
            <a:r>
              <a:rPr sz="3200" spc="-2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in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1</a:t>
            </a:r>
            <a:r>
              <a:rPr sz="3200" spc="5" dirty="0" smtClean="0">
                <a:latin typeface="Gill Sans MT"/>
                <a:cs typeface="Gill Sans MT"/>
              </a:rPr>
              <a:t>9</a:t>
            </a:r>
            <a:r>
              <a:rPr sz="3200" spc="0" dirty="0" smtClean="0">
                <a:latin typeface="Gill Sans MT"/>
                <a:cs typeface="Gill Sans MT"/>
              </a:rPr>
              <a:t>9</a:t>
            </a:r>
            <a:r>
              <a:rPr sz="3200" spc="5" dirty="0" smtClean="0">
                <a:latin typeface="Gill Sans MT"/>
                <a:cs typeface="Gill Sans MT"/>
              </a:rPr>
              <a:t>3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r>
              <a:rPr sz="3200" spc="-35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Or</a:t>
            </a:r>
            <a:r>
              <a:rPr sz="3200" b="1" spc="5" dirty="0" smtClean="0">
                <a:latin typeface="Gill Sans MT"/>
                <a:cs typeface="Gill Sans MT"/>
              </a:rPr>
              <a:t>a</a:t>
            </a:r>
            <a:r>
              <a:rPr sz="3200" b="1" spc="0" dirty="0" smtClean="0">
                <a:latin typeface="Gill Sans MT"/>
                <a:cs typeface="Gill Sans MT"/>
              </a:rPr>
              <a:t>cle</a:t>
            </a:r>
            <a:r>
              <a:rPr sz="3200" b="1" spc="-4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Solaris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so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named as </a:t>
            </a:r>
            <a:r>
              <a:rPr sz="3200" spc="-1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f 20</a:t>
            </a:r>
            <a:r>
              <a:rPr sz="3200" spc="5" dirty="0" smtClean="0">
                <a:latin typeface="Gill Sans MT"/>
                <a:cs typeface="Gill Sans MT"/>
              </a:rPr>
              <a:t>1</a:t>
            </a:r>
            <a:r>
              <a:rPr sz="3200" spc="0" dirty="0" smtClean="0">
                <a:latin typeface="Gill Sans MT"/>
                <a:cs typeface="Gill Sans MT"/>
              </a:rPr>
              <a:t>0,</a:t>
            </a:r>
            <a:r>
              <a:rPr sz="3200" spc="-36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has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been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-4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wned </a:t>
            </a:r>
            <a:r>
              <a:rPr sz="3200" spc="-40" dirty="0" smtClean="0">
                <a:latin typeface="Gill Sans MT"/>
                <a:cs typeface="Gill Sans MT"/>
              </a:rPr>
              <a:t>b</a:t>
            </a:r>
            <a:r>
              <a:rPr sz="3200" spc="0" dirty="0" smtClean="0">
                <a:latin typeface="Gill Sans MT"/>
                <a:cs typeface="Gill Sans MT"/>
              </a:rPr>
              <a:t>y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Oracle</a:t>
            </a:r>
            <a:r>
              <a:rPr sz="3200" u="heavy" spc="-2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Corporat</a:t>
            </a:r>
            <a:r>
              <a:rPr sz="3200" u="heavy" spc="-1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i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on</a:t>
            </a:r>
            <a:r>
              <a:rPr sz="3200" spc="-6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ce the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Sun</a:t>
            </a:r>
            <a:r>
              <a:rPr sz="3200" u="heavy" spc="-2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acq</a:t>
            </a:r>
            <a:r>
              <a:rPr sz="3200" u="heavy" spc="1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u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is</a:t>
            </a:r>
            <a:r>
              <a:rPr sz="3200" u="heavy" spc="1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i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tion</a:t>
            </a:r>
            <a:r>
              <a:rPr sz="3200" u="heavy" spc="-5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 </a:t>
            </a:r>
            <a:r>
              <a:rPr sz="3200" u="heavy" spc="-3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b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y Orac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l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e</a:t>
            </a:r>
            <a:r>
              <a:rPr sz="3200" spc="-2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in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Ja</a:t>
            </a:r>
            <a:r>
              <a:rPr sz="3200" spc="-2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ua</a:t>
            </a:r>
            <a:r>
              <a:rPr sz="3200" spc="10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2</a:t>
            </a:r>
            <a:r>
              <a:rPr sz="3200" spc="5" dirty="0" smtClean="0">
                <a:latin typeface="Gill Sans MT"/>
                <a:cs typeface="Gill Sans MT"/>
              </a:rPr>
              <a:t>0</a:t>
            </a:r>
            <a:r>
              <a:rPr sz="3200" spc="0" dirty="0" smtClean="0">
                <a:latin typeface="Gill Sans MT"/>
                <a:cs typeface="Gill Sans MT"/>
              </a:rPr>
              <a:t>10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3532632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2823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dirty="0" smtClean="0">
                <a:solidFill>
                  <a:srgbClr val="562213"/>
                </a:solidFill>
                <a:latin typeface="Gill Sans MT"/>
                <a:cs typeface="Gill Sans MT"/>
              </a:rPr>
              <a:t>Li</a:t>
            </a:r>
            <a:r>
              <a:rPr sz="4300" spc="-45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4300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ux</a:t>
            </a:r>
            <a:r>
              <a:rPr sz="43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S</a:t>
            </a:r>
            <a:r>
              <a:rPr sz="4300" spc="-45" dirty="0" smtClean="0">
                <a:solidFill>
                  <a:srgbClr val="562213"/>
                </a:solidFill>
                <a:latin typeface="Gill Sans MT"/>
                <a:cs typeface="Gill Sans MT"/>
              </a:rPr>
              <a:t>e</a:t>
            </a:r>
            <a:r>
              <a:rPr sz="4300" spc="105" dirty="0" smtClean="0">
                <a:solidFill>
                  <a:srgbClr val="562213"/>
                </a:solidFill>
                <a:latin typeface="Gill Sans MT"/>
                <a:cs typeface="Gill Sans MT"/>
              </a:rPr>
              <a:t>r</a:t>
            </a:r>
            <a:r>
              <a:rPr sz="4300" spc="-105" dirty="0" smtClean="0">
                <a:solidFill>
                  <a:srgbClr val="562213"/>
                </a:solidFill>
                <a:latin typeface="Gill Sans MT"/>
                <a:cs typeface="Gill Sans MT"/>
              </a:rPr>
              <a:t>v</a:t>
            </a:r>
            <a:r>
              <a:rPr sz="4300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er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58898" y="5456428"/>
            <a:ext cx="5029200" cy="500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u="heavy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Se</a:t>
            </a:r>
            <a:r>
              <a:rPr sz="3200" u="heavy" spc="8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3200" u="heavy" spc="-6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v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e</a:t>
            </a:r>
            <a:r>
              <a:rPr sz="3200" u="heavy" spc="-32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60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Slackwa</a:t>
            </a:r>
            <a:r>
              <a:rPr sz="3200" u="heavy" spc="-6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e</a:t>
            </a:r>
            <a:r>
              <a:rPr sz="3200" spc="-5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Gento</a:t>
            </a:r>
            <a:r>
              <a:rPr sz="3200" u="heavy" spc="-10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428750"/>
            <a:ext cx="9528810" cy="4076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Li</a:t>
            </a:r>
            <a:r>
              <a:rPr sz="3200" spc="-3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ux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</a:t>
            </a:r>
            <a:r>
              <a:rPr sz="3200" spc="95" dirty="0" smtClean="0">
                <a:latin typeface="Gill Sans MT"/>
                <a:cs typeface="Gill Sans MT"/>
              </a:rPr>
              <a:t>r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is a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h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g</a:t>
            </a:r>
            <a:r>
              <a:rPr sz="3200" spc="20" dirty="0" smtClean="0">
                <a:latin typeface="Gill Sans MT"/>
                <a:cs typeface="Gill Sans MT"/>
              </a:rPr>
              <a:t>h</a:t>
            </a:r>
            <a:r>
              <a:rPr sz="3200" spc="-5" dirty="0" smtClean="0">
                <a:latin typeface="Gill Sans MT"/>
                <a:cs typeface="Gill Sans MT"/>
              </a:rPr>
              <a:t>-</a:t>
            </a:r>
            <a:r>
              <a:rPr sz="3200" spc="0" dirty="0" smtClean="0">
                <a:latin typeface="Gill Sans MT"/>
                <a:cs typeface="Gill Sans MT"/>
              </a:rPr>
              <a:t>p</a:t>
            </a:r>
            <a:r>
              <a:rPr sz="3200" spc="-40" dirty="0" smtClean="0">
                <a:latin typeface="Gill Sans MT"/>
                <a:cs typeface="Gill Sans MT"/>
              </a:rPr>
              <a:t>o</a:t>
            </a:r>
            <a:r>
              <a:rPr sz="3200" spc="-65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ed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varia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t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endParaRPr sz="3200">
              <a:latin typeface="Gill Sans MT"/>
              <a:cs typeface="Gill Sans MT"/>
            </a:endParaRPr>
          </a:p>
          <a:p>
            <a:pPr marL="295910" marR="12700">
              <a:lnSpc>
                <a:spcPct val="90000"/>
              </a:lnSpc>
            </a:pPr>
            <a:r>
              <a:rPr sz="3200" dirty="0" smtClean="0">
                <a:latin typeface="Gill Sans MT"/>
                <a:cs typeface="Gill Sans MT"/>
              </a:rPr>
              <a:t>the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Li</a:t>
            </a:r>
            <a:r>
              <a:rPr sz="3200" u="heavy" spc="-2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n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ux</a:t>
            </a:r>
            <a:r>
              <a:rPr sz="3200" spc="-1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open</a:t>
            </a:r>
            <a:r>
              <a:rPr sz="3200" u="heavy" spc="-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sou</a:t>
            </a:r>
            <a:r>
              <a:rPr sz="3200" u="heavy" spc="-8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r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ce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operating</a:t>
            </a:r>
            <a:r>
              <a:rPr sz="3200" u="heavy" spc="-55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system</a:t>
            </a:r>
            <a:r>
              <a:rPr sz="3200" spc="-5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that's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desig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ed to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ha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dle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mo</a:t>
            </a:r>
            <a:r>
              <a:rPr sz="3200" spc="-7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demand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ng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needs of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b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si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ess </a:t>
            </a:r>
            <a:r>
              <a:rPr sz="3200" spc="-40" dirty="0" smtClean="0">
                <a:latin typeface="Gill Sans MT"/>
                <a:cs typeface="Gill Sans MT"/>
              </a:rPr>
              <a:t>a</a:t>
            </a:r>
            <a:r>
              <a:rPr sz="3200" spc="0" dirty="0" smtClean="0">
                <a:latin typeface="Gill Sans MT"/>
                <a:cs typeface="Gill Sans MT"/>
              </a:rPr>
              <a:t>pp</a:t>
            </a:r>
            <a:r>
              <a:rPr sz="3200" spc="10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icat</a:t>
            </a:r>
            <a:r>
              <a:rPr sz="3200" spc="-1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ons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such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as net</a:t>
            </a:r>
            <a:r>
              <a:rPr sz="3200" spc="-60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ork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system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admin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stratio</a:t>
            </a:r>
            <a:r>
              <a:rPr sz="3200" spc="-1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, database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manage</a:t>
            </a:r>
            <a:r>
              <a:rPr sz="3200" spc="5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ent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400" dirty="0" smtClean="0">
                <a:latin typeface="Gill Sans MT"/>
                <a:cs typeface="Gill Sans MT"/>
              </a:rPr>
              <a:t> </a:t>
            </a:r>
            <a:r>
              <a:rPr sz="3200" u="heavy" spc="-295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W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eb se</a:t>
            </a:r>
            <a:r>
              <a:rPr sz="3200" u="heavy" spc="9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r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vice</a:t>
            </a:r>
            <a:r>
              <a:rPr sz="3200" u="heavy" spc="15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295910" marR="105410" indent="-283845">
              <a:lnSpc>
                <a:spcPct val="9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Li</a:t>
            </a:r>
            <a:r>
              <a:rPr sz="3200" spc="-2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ux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</a:t>
            </a:r>
            <a:r>
              <a:rPr sz="3200" spc="100" dirty="0" smtClean="0">
                <a:latin typeface="Gill Sans MT"/>
                <a:cs typeface="Gill Sans MT"/>
              </a:rPr>
              <a:t>r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ers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f</a:t>
            </a:r>
            <a:r>
              <a:rPr sz="3200" spc="-5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eq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ent</a:t>
            </a:r>
            <a:r>
              <a:rPr sz="3200" spc="-2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6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ected </a:t>
            </a:r>
            <a:r>
              <a:rPr sz="3200" spc="-45" dirty="0" smtClean="0">
                <a:latin typeface="Gill Sans MT"/>
                <a:cs typeface="Gill Sans MT"/>
              </a:rPr>
              <a:t>o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other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</a:t>
            </a:r>
            <a:r>
              <a:rPr sz="3200" spc="100" dirty="0" smtClean="0">
                <a:latin typeface="Gill Sans MT"/>
                <a:cs typeface="Gill Sans MT"/>
              </a:rPr>
              <a:t>r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 operating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systems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or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r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stab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t</a:t>
            </a:r>
            <a:r>
              <a:rPr sz="3200" spc="-254" dirty="0" smtClean="0">
                <a:latin typeface="Gill Sans MT"/>
                <a:cs typeface="Gill Sans MT"/>
              </a:rPr>
              <a:t>y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8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secur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ty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fl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x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bility</a:t>
            </a:r>
            <a:r>
              <a:rPr sz="3200" spc="-6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advantages.</a:t>
            </a:r>
            <a:r>
              <a:rPr sz="3200" spc="-3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Leadi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g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Li</a:t>
            </a:r>
            <a:r>
              <a:rPr sz="3200" spc="-2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ux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</a:t>
            </a:r>
            <a:r>
              <a:rPr sz="3200" spc="100" dirty="0" smtClean="0">
                <a:latin typeface="Gill Sans MT"/>
                <a:cs typeface="Gill Sans MT"/>
              </a:rPr>
              <a:t>r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operat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ng syste</a:t>
            </a:r>
            <a:r>
              <a:rPr sz="3200" spc="5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s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cl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de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Cent</a:t>
            </a:r>
            <a:r>
              <a:rPr sz="3200" spc="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S,</a:t>
            </a:r>
            <a:r>
              <a:rPr sz="3200" spc="-345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1"/>
              </a:rPr>
              <a:t>Deb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11"/>
              </a:rPr>
              <a:t>i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1"/>
              </a:rPr>
              <a:t>a</a:t>
            </a:r>
            <a:r>
              <a:rPr sz="3200" u="heavy" spc="10" dirty="0" smtClean="0">
                <a:solidFill>
                  <a:srgbClr val="8DC664"/>
                </a:solidFill>
                <a:latin typeface="Gill Sans MT"/>
                <a:cs typeface="Gill Sans MT"/>
                <a:hlinkClick r:id="rId11"/>
              </a:rPr>
              <a:t>n</a:t>
            </a:r>
            <a:r>
              <a:rPr sz="3200" spc="5" dirty="0" smtClean="0">
                <a:latin typeface="Gill Sans MT"/>
                <a:cs typeface="Gill Sans MT"/>
              </a:rPr>
              <a:t>,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1"/>
              </a:rPr>
              <a:t>Ubuntu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4765548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2823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spc="-35" dirty="0" smtClean="0">
                <a:solidFill>
                  <a:srgbClr val="562213"/>
                </a:solidFill>
                <a:latin typeface="Gill Sans MT"/>
                <a:cs typeface="Gill Sans MT"/>
              </a:rPr>
              <a:t>M</a:t>
            </a:r>
            <a:r>
              <a:rPr sz="4300" spc="-195" dirty="0" smtClean="0">
                <a:solidFill>
                  <a:srgbClr val="562213"/>
                </a:solidFill>
                <a:latin typeface="Gill Sans MT"/>
                <a:cs typeface="Gill Sans MT"/>
              </a:rPr>
              <a:t>A</a:t>
            </a:r>
            <a:r>
              <a:rPr sz="4300" spc="-35" dirty="0" smtClean="0">
                <a:solidFill>
                  <a:srgbClr val="562213"/>
                </a:solidFill>
                <a:latin typeface="Gill Sans MT"/>
                <a:cs typeface="Gill Sans MT"/>
              </a:rPr>
              <a:t>C</a:t>
            </a:r>
            <a:r>
              <a:rPr sz="43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OS</a:t>
            </a:r>
            <a:r>
              <a:rPr sz="43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x</a:t>
            </a:r>
            <a:r>
              <a:rPr sz="4300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Se</a:t>
            </a:r>
            <a:r>
              <a:rPr sz="4300" spc="105" dirty="0" smtClean="0">
                <a:solidFill>
                  <a:srgbClr val="562213"/>
                </a:solidFill>
                <a:latin typeface="Gill Sans MT"/>
                <a:cs typeface="Gill Sans MT"/>
              </a:rPr>
              <a:t>r</a:t>
            </a:r>
            <a:r>
              <a:rPr sz="4300" spc="-105" dirty="0" smtClean="0">
                <a:solidFill>
                  <a:srgbClr val="562213"/>
                </a:solidFill>
                <a:latin typeface="Gill Sans MT"/>
                <a:cs typeface="Gill Sans MT"/>
              </a:rPr>
              <a:t>v</a:t>
            </a:r>
            <a:r>
              <a:rPr sz="4300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er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99559" y="4146041"/>
            <a:ext cx="1098803" cy="0"/>
          </a:xfrm>
          <a:custGeom>
            <a:avLst/>
            <a:gdLst/>
            <a:ahLst/>
            <a:cxnLst/>
            <a:rect l="l" t="t" r="r" b="b"/>
            <a:pathLst>
              <a:path w="1098803">
                <a:moveTo>
                  <a:pt x="0" y="0"/>
                </a:moveTo>
                <a:lnTo>
                  <a:pt x="1098803" y="0"/>
                </a:lnTo>
              </a:path>
            </a:pathLst>
          </a:custGeom>
          <a:ln w="21082">
            <a:solidFill>
              <a:srgbClr val="8DC6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75433" y="1477517"/>
            <a:ext cx="9635490" cy="403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marR="155575" indent="-283845">
              <a:lnSpc>
                <a:spcPct val="9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b="1" spc="0" dirty="0" smtClean="0">
                <a:latin typeface="Gill Sans MT"/>
                <a:cs typeface="Gill Sans MT"/>
              </a:rPr>
              <a:t>MacOS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S</a:t>
            </a:r>
            <a:r>
              <a:rPr sz="3200" b="1" spc="-10" dirty="0" smtClean="0">
                <a:latin typeface="Gill Sans MT"/>
                <a:cs typeface="Gill Sans MT"/>
              </a:rPr>
              <a:t>e</a:t>
            </a:r>
            <a:r>
              <a:rPr sz="3200" b="1" spc="95" dirty="0" smtClean="0">
                <a:latin typeface="Gill Sans MT"/>
                <a:cs typeface="Gill Sans MT"/>
              </a:rPr>
              <a:t>r</a:t>
            </a:r>
            <a:r>
              <a:rPr sz="3200" b="1" spc="-65" dirty="0" smtClean="0">
                <a:latin typeface="Gill Sans MT"/>
                <a:cs typeface="Gill Sans MT"/>
              </a:rPr>
              <a:t>v</a:t>
            </a:r>
            <a:r>
              <a:rPr sz="3200" b="1" spc="0" dirty="0" smtClean="0">
                <a:latin typeface="Gill Sans MT"/>
                <a:cs typeface="Gill Sans MT"/>
              </a:rPr>
              <a:t>er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20" dirty="0" smtClean="0">
                <a:latin typeface="Gill Sans MT"/>
                <a:cs typeface="Gill Sans MT"/>
              </a:rPr>
              <a:t> </a:t>
            </a:r>
            <a:r>
              <a:rPr sz="3200" spc="-40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ormer</a:t>
            </a:r>
            <a:r>
              <a:rPr sz="3200" spc="-3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Mac</a:t>
            </a:r>
            <a:r>
              <a:rPr sz="3200" b="1" spc="-1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OS X</a:t>
            </a:r>
            <a:r>
              <a:rPr sz="3200" b="1" spc="-2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S</a:t>
            </a:r>
            <a:r>
              <a:rPr sz="3200" b="1" spc="-10" dirty="0" smtClean="0">
                <a:latin typeface="Gill Sans MT"/>
                <a:cs typeface="Gill Sans MT"/>
              </a:rPr>
              <a:t>e</a:t>
            </a:r>
            <a:r>
              <a:rPr sz="3200" b="1" spc="95" dirty="0" smtClean="0">
                <a:latin typeface="Gill Sans MT"/>
                <a:cs typeface="Gill Sans MT"/>
              </a:rPr>
              <a:t>r</a:t>
            </a:r>
            <a:r>
              <a:rPr sz="3200" b="1" spc="-65" dirty="0" smtClean="0">
                <a:latin typeface="Gill Sans MT"/>
                <a:cs typeface="Gill Sans MT"/>
              </a:rPr>
              <a:t>v</a:t>
            </a:r>
            <a:r>
              <a:rPr sz="3200" b="1" spc="0" dirty="0" smtClean="0">
                <a:latin typeface="Gill Sans MT"/>
                <a:cs typeface="Gill Sans MT"/>
              </a:rPr>
              <a:t>er </a:t>
            </a:r>
            <a:r>
              <a:rPr sz="3200" spc="0" dirty="0" smtClean="0">
                <a:latin typeface="Gill Sans MT"/>
                <a:cs typeface="Gill Sans MT"/>
              </a:rPr>
              <a:t>and </a:t>
            </a:r>
            <a:r>
              <a:rPr sz="3200" b="1" spc="0" dirty="0" smtClean="0">
                <a:latin typeface="Gill Sans MT"/>
                <a:cs typeface="Gill Sans MT"/>
              </a:rPr>
              <a:t>OS X</a:t>
            </a:r>
            <a:r>
              <a:rPr sz="3200" b="1" spc="-1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Se</a:t>
            </a:r>
            <a:r>
              <a:rPr sz="3200" b="1" spc="85" dirty="0" smtClean="0">
                <a:latin typeface="Gill Sans MT"/>
                <a:cs typeface="Gill Sans MT"/>
              </a:rPr>
              <a:t>r</a:t>
            </a:r>
            <a:r>
              <a:rPr sz="3200" b="1" spc="-65" dirty="0" smtClean="0">
                <a:latin typeface="Gill Sans MT"/>
                <a:cs typeface="Gill Sans MT"/>
              </a:rPr>
              <a:t>v</a:t>
            </a:r>
            <a:r>
              <a:rPr sz="3200" b="1" spc="0" dirty="0" smtClean="0">
                <a:latin typeface="Gill Sans MT"/>
                <a:cs typeface="Gill Sans MT"/>
              </a:rPr>
              <a:t>e</a:t>
            </a:r>
            <a:r>
              <a:rPr sz="3200" b="1" spc="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is a separate</a:t>
            </a:r>
            <a:r>
              <a:rPr sz="3200" spc="-2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sold operat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ng</a:t>
            </a:r>
            <a:r>
              <a:rPr sz="3200" spc="-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system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40" dirty="0" smtClean="0">
                <a:latin typeface="Gill Sans MT"/>
                <a:cs typeface="Gill Sans MT"/>
              </a:rPr>
              <a:t>d</a:t>
            </a:r>
            <a:r>
              <a:rPr sz="3200" spc="10" dirty="0" smtClean="0">
                <a:latin typeface="Gill Sans MT"/>
                <a:cs typeface="Gill Sans MT"/>
              </a:rPr>
              <a:t>d</a:t>
            </a:r>
            <a:r>
              <a:rPr sz="3200" spc="-5" dirty="0" smtClean="0">
                <a:latin typeface="Gill Sans MT"/>
                <a:cs typeface="Gill Sans MT"/>
              </a:rPr>
              <a:t>-</a:t>
            </a:r>
            <a:r>
              <a:rPr sz="3200" spc="0" dirty="0" smtClean="0">
                <a:latin typeface="Gill Sans MT"/>
                <a:cs typeface="Gill Sans MT"/>
              </a:rPr>
              <a:t>on wh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ch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p</a:t>
            </a:r>
            <a:r>
              <a:rPr sz="3200" spc="-75" dirty="0" smtClean="0">
                <a:latin typeface="Gill Sans MT"/>
                <a:cs typeface="Gill Sans MT"/>
              </a:rPr>
              <a:t>r</a:t>
            </a:r>
            <a:r>
              <a:rPr sz="3200" spc="-4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vides a</a:t>
            </a:r>
            <a:r>
              <a:rPr sz="3200" spc="-45" dirty="0" smtClean="0">
                <a:latin typeface="Gill Sans MT"/>
                <a:cs typeface="Gill Sans MT"/>
              </a:rPr>
              <a:t>d</a:t>
            </a:r>
            <a:r>
              <a:rPr sz="3200" spc="0" dirty="0" smtClean="0">
                <a:latin typeface="Gill Sans MT"/>
                <a:cs typeface="Gill Sans MT"/>
              </a:rPr>
              <a:t>dit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onal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</a:t>
            </a:r>
            <a:r>
              <a:rPr sz="3200" spc="100" dirty="0" smtClean="0">
                <a:latin typeface="Gill Sans MT"/>
                <a:cs typeface="Gill Sans MT"/>
              </a:rPr>
              <a:t>r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p</a:t>
            </a:r>
            <a:r>
              <a:rPr sz="3200" spc="-7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ograms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manage</a:t>
            </a:r>
            <a:r>
              <a:rPr sz="3200" spc="-10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ent</a:t>
            </a:r>
            <a:r>
              <a:rPr sz="3200" spc="-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admini</a:t>
            </a:r>
            <a:r>
              <a:rPr sz="3200" spc="5" dirty="0" smtClean="0">
                <a:latin typeface="Gill Sans MT"/>
                <a:cs typeface="Gill Sans MT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tr</a:t>
            </a:r>
            <a:r>
              <a:rPr sz="3200" spc="-10" dirty="0" smtClean="0">
                <a:latin typeface="Gill Sans MT"/>
                <a:cs typeface="Gill Sans MT"/>
              </a:rPr>
              <a:t>a</a:t>
            </a:r>
            <a:r>
              <a:rPr sz="3200" spc="0" dirty="0" smtClean="0">
                <a:latin typeface="Gill Sans MT"/>
                <a:cs typeface="Gill Sans MT"/>
              </a:rPr>
              <a:t>ti</a:t>
            </a:r>
            <a:r>
              <a:rPr sz="3200" spc="-1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n</a:t>
            </a:r>
            <a:r>
              <a:rPr sz="3200" spc="-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</a:t>
            </a:r>
            <a:r>
              <a:rPr sz="3200" spc="-1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ls </a:t>
            </a:r>
            <a:r>
              <a:rPr sz="3200" spc="-4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or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macO</a:t>
            </a:r>
            <a:r>
              <a:rPr sz="3200" u="heavy" spc="-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3891A7"/>
              </a:buClr>
              <a:buFont typeface="Wingdings 2"/>
              <a:buChar char="·"/>
            </a:pPr>
            <a:endParaRPr sz="550"/>
          </a:p>
          <a:p>
            <a:pPr marL="295910" marR="12700" indent="-283845">
              <a:lnSpc>
                <a:spcPct val="9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Prior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ers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on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1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0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.7</a:t>
            </a:r>
            <a:r>
              <a:rPr sz="3200" u="heavy" spc="-3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(Lion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)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OS X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</a:t>
            </a:r>
            <a:r>
              <a:rPr sz="3200" spc="90" dirty="0" smtClean="0">
                <a:latin typeface="Gill Sans MT"/>
                <a:cs typeface="Gill Sans MT"/>
              </a:rPr>
              <a:t>r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was a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</a:t>
            </a:r>
            <a:r>
              <a:rPr sz="3200" spc="5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arate b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t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si</a:t>
            </a:r>
            <a:r>
              <a:rPr sz="3200" spc="5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1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Un</a:t>
            </a:r>
            <a:r>
              <a:rPr sz="3200" spc="-1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i</a:t>
            </a:r>
            <a:r>
              <a:rPr sz="3200" spc="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x</a:t>
            </a:r>
            <a:r>
              <a:rPr sz="3150" spc="7" baseline="25132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[3]</a:t>
            </a:r>
            <a:r>
              <a:rPr sz="3150" spc="367" baseline="25132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</a:t>
            </a:r>
            <a:r>
              <a:rPr sz="3200" spc="100" dirty="0" smtClean="0">
                <a:latin typeface="Gill Sans MT"/>
                <a:cs typeface="Gill Sans MT"/>
              </a:rPr>
              <a:t>r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operat</a:t>
            </a:r>
            <a:r>
              <a:rPr sz="3200" u="heavy" spc="1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i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ng</a:t>
            </a:r>
            <a:r>
              <a:rPr sz="3200" u="heavy" spc="-45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system</a:t>
            </a:r>
            <a:r>
              <a:rPr sz="3200" spc="5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f</a:t>
            </a:r>
            <a:r>
              <a:rPr sz="3200" spc="-8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om</a:t>
            </a:r>
            <a:r>
              <a:rPr sz="3200" spc="-355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Ap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p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le</a:t>
            </a:r>
            <a:r>
              <a:rPr sz="3200" spc="0" dirty="0" smtClean="0">
                <a:solidFill>
                  <a:srgbClr val="8DC664"/>
                </a:solidFill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In</a:t>
            </a:r>
            <a:r>
              <a:rPr sz="3200" u="heavy" spc="6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c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</a:rPr>
              <a:t>.</a:t>
            </a:r>
            <a:r>
              <a:rPr sz="3200" spc="-345" dirty="0" smtClean="0">
                <a:solidFill>
                  <a:srgbClr val="8DC664"/>
                </a:solidFill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a</a:t>
            </a:r>
            <a:r>
              <a:rPr sz="3200" u="heavy" spc="-85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r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ch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i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tectu</a:t>
            </a:r>
            <a:r>
              <a:rPr sz="3200" u="heavy" spc="-2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r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al</a:t>
            </a:r>
            <a:r>
              <a:rPr sz="3200" u="heavy" spc="-4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l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y</a:t>
            </a:r>
            <a:r>
              <a:rPr sz="3200" spc="-45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ident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cal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 its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desktop</a:t>
            </a:r>
            <a:endParaRPr sz="3200">
              <a:latin typeface="Gill Sans MT"/>
              <a:cs typeface="Gill Sans MT"/>
            </a:endParaRPr>
          </a:p>
          <a:p>
            <a:pPr marL="295910" marR="127635">
              <a:lnSpc>
                <a:spcPts val="3460"/>
              </a:lnSpc>
              <a:spcBef>
                <a:spcPts val="45"/>
              </a:spcBef>
            </a:pPr>
            <a:r>
              <a:rPr sz="3200" dirty="0" smtClean="0">
                <a:latin typeface="Gill Sans MT"/>
                <a:cs typeface="Gill Sans MT"/>
              </a:rPr>
              <a:t>count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rpa</a:t>
            </a:r>
            <a:r>
              <a:rPr sz="3200" spc="5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t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1"/>
              </a:rPr>
              <a:t>OS</a:t>
            </a:r>
            <a:r>
              <a:rPr sz="3200" u="heavy" spc="-5" dirty="0" smtClean="0">
                <a:solidFill>
                  <a:srgbClr val="8DC664"/>
                </a:solidFill>
                <a:latin typeface="Gill Sans MT"/>
                <a:cs typeface="Gill Sans MT"/>
                <a:hlinkClick r:id="rId11"/>
              </a:rPr>
              <a:t> X</a:t>
            </a:r>
            <a:r>
              <a:rPr sz="3200" spc="145" dirty="0" smtClean="0">
                <a:latin typeface="Gill Sans MT"/>
                <a:cs typeface="Gill Sans MT"/>
              </a:rPr>
              <a:t>.</a:t>
            </a:r>
            <a:r>
              <a:rPr sz="3200" spc="0" dirty="0" smtClean="0">
                <a:latin typeface="Gill Sans MT"/>
                <a:cs typeface="Gill Sans MT"/>
              </a:rPr>
              <a:t>With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</a:t>
            </a:r>
            <a:r>
              <a:rPr sz="3200" spc="-6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elea</a:t>
            </a:r>
            <a:r>
              <a:rPr sz="3200" spc="10" dirty="0" smtClean="0">
                <a:latin typeface="Gill Sans MT"/>
                <a:cs typeface="Gill Sans MT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ers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on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11"/>
              </a:rPr>
              <a:t>10.7</a:t>
            </a:r>
            <a:r>
              <a:rPr sz="3200" spc="5" dirty="0" smtClean="0">
                <a:solidFill>
                  <a:srgbClr val="8DC664"/>
                </a:solidFill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1"/>
              </a:rPr>
              <a:t>(Lion)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Mac OS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X and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Mac OS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X Se</a:t>
            </a:r>
            <a:r>
              <a:rPr sz="3200" spc="85" dirty="0" smtClean="0">
                <a:latin typeface="Gill Sans MT"/>
                <a:cs typeface="Gill Sans MT"/>
              </a:rPr>
              <a:t>r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-65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5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comb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ned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8898" y="5456428"/>
            <a:ext cx="7010400" cy="500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to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one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elease </a:t>
            </a:r>
            <a:r>
              <a:rPr sz="3200" spc="-10" dirty="0" smtClean="0">
                <a:latin typeface="Gill Sans MT"/>
                <a:cs typeface="Gill Sans MT"/>
              </a:rPr>
              <a:t>a</a:t>
            </a:r>
            <a:r>
              <a:rPr sz="3200" spc="0" dirty="0" smtClean="0">
                <a:latin typeface="Gill Sans MT"/>
                <a:cs typeface="Gill Sans MT"/>
              </a:rPr>
              <a:t>nd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-5" dirty="0" smtClean="0">
                <a:latin typeface="Gill Sans MT"/>
                <a:cs typeface="Gill Sans MT"/>
              </a:rPr>
              <a:t>-</a:t>
            </a:r>
            <a:r>
              <a:rPr sz="3200" spc="0" dirty="0" smtClean="0">
                <a:latin typeface="Gill Sans MT"/>
                <a:cs typeface="Gill Sans MT"/>
              </a:rPr>
              <a:t>bra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ded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as</a:t>
            </a:r>
            <a:r>
              <a:rPr sz="3200" spc="-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OS </a:t>
            </a:r>
            <a:r>
              <a:rPr sz="3200" b="1" spc="-10" dirty="0" smtClean="0">
                <a:latin typeface="Gill Sans MT"/>
                <a:cs typeface="Gill Sans MT"/>
              </a:rPr>
              <a:t>X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7912" y="447928"/>
            <a:ext cx="10495280" cy="5173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 smtClean="0">
                <a:latin typeface="Gill Sans MT"/>
                <a:cs typeface="Gill Sans MT"/>
              </a:rPr>
              <a:t>L</a:t>
            </a:r>
            <a:r>
              <a:rPr sz="3200" b="1" spc="-10" dirty="0" smtClean="0">
                <a:latin typeface="Gill Sans MT"/>
                <a:cs typeface="Gill Sans MT"/>
              </a:rPr>
              <a:t>e</a:t>
            </a:r>
            <a:r>
              <a:rPr sz="3200" b="1" spc="0" dirty="0" smtClean="0">
                <a:latin typeface="Gill Sans MT"/>
                <a:cs typeface="Gill Sans MT"/>
              </a:rPr>
              <a:t>arni</a:t>
            </a:r>
            <a:r>
              <a:rPr sz="3200" b="1" spc="-20" dirty="0" smtClean="0">
                <a:latin typeface="Gill Sans MT"/>
                <a:cs typeface="Gill Sans MT"/>
              </a:rPr>
              <a:t>n</a:t>
            </a:r>
            <a:r>
              <a:rPr sz="3200" b="1" spc="0" dirty="0" smtClean="0">
                <a:latin typeface="Gill Sans MT"/>
                <a:cs typeface="Gill Sans MT"/>
              </a:rPr>
              <a:t>g</a:t>
            </a:r>
            <a:r>
              <a:rPr sz="3200" b="1" spc="36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Ob</a:t>
            </a:r>
            <a:r>
              <a:rPr sz="3200" b="1" spc="-15" dirty="0" smtClean="0">
                <a:latin typeface="Gill Sans MT"/>
                <a:cs typeface="Gill Sans MT"/>
              </a:rPr>
              <a:t>j</a:t>
            </a:r>
            <a:r>
              <a:rPr sz="3200" b="1" spc="-20" dirty="0" smtClean="0">
                <a:latin typeface="Gill Sans MT"/>
                <a:cs typeface="Gill Sans MT"/>
              </a:rPr>
              <a:t>e</a:t>
            </a:r>
            <a:r>
              <a:rPr sz="3200" b="1" spc="0" dirty="0" smtClean="0">
                <a:latin typeface="Gill Sans MT"/>
                <a:cs typeface="Gill Sans MT"/>
              </a:rPr>
              <a:t>c</a:t>
            </a:r>
            <a:r>
              <a:rPr sz="3200" b="1" spc="-15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i</a:t>
            </a:r>
            <a:r>
              <a:rPr sz="3200" b="1" spc="-70" dirty="0" smtClean="0">
                <a:latin typeface="Gill Sans MT"/>
                <a:cs typeface="Gill Sans MT"/>
              </a:rPr>
              <a:t>v</a:t>
            </a:r>
            <a:r>
              <a:rPr sz="3200" b="1" spc="0" dirty="0" smtClean="0">
                <a:latin typeface="Gill Sans MT"/>
                <a:cs typeface="Gill Sans MT"/>
              </a:rPr>
              <a:t>e</a:t>
            </a:r>
            <a:r>
              <a:rPr sz="3200" b="1" spc="-5" dirty="0" smtClean="0">
                <a:latin typeface="Gill Sans MT"/>
                <a:cs typeface="Gill Sans MT"/>
              </a:rPr>
              <a:t>s</a:t>
            </a:r>
            <a:r>
              <a:rPr sz="3200" b="1" spc="0" dirty="0" smtClean="0">
                <a:latin typeface="Gill Sans MT"/>
                <a:cs typeface="Gill Sans MT"/>
              </a:rPr>
              <a:t>:</a:t>
            </a:r>
            <a:r>
              <a:rPr sz="3200" b="1" spc="25" dirty="0" smtClean="0">
                <a:latin typeface="Gill Sans MT"/>
                <a:cs typeface="Gill Sans MT"/>
              </a:rPr>
              <a:t> </a:t>
            </a:r>
            <a:r>
              <a:rPr sz="3200" b="1" spc="-10" dirty="0" smtClean="0">
                <a:latin typeface="Gill Sans MT"/>
                <a:cs typeface="Gill Sans MT"/>
              </a:rPr>
              <a:t>A</a:t>
            </a:r>
            <a:r>
              <a:rPr sz="3200" b="1" spc="0" dirty="0" smtClean="0">
                <a:latin typeface="Gill Sans MT"/>
                <a:cs typeface="Gill Sans MT"/>
              </a:rPr>
              <a:t>t</a:t>
            </a:r>
            <a:r>
              <a:rPr sz="3200" b="1" spc="35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the</a:t>
            </a:r>
            <a:r>
              <a:rPr sz="3200" b="1" spc="35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e</a:t>
            </a:r>
            <a:r>
              <a:rPr sz="3200" b="1" spc="-20" dirty="0" smtClean="0">
                <a:latin typeface="Gill Sans MT"/>
                <a:cs typeface="Gill Sans MT"/>
              </a:rPr>
              <a:t>n</a:t>
            </a:r>
            <a:r>
              <a:rPr sz="3200" b="1" spc="0" dirty="0" smtClean="0">
                <a:latin typeface="Gill Sans MT"/>
                <a:cs typeface="Gill Sans MT"/>
              </a:rPr>
              <a:t>d</a:t>
            </a:r>
            <a:r>
              <a:rPr sz="3200" b="1" spc="360" dirty="0" smtClean="0">
                <a:latin typeface="Gill Sans MT"/>
                <a:cs typeface="Gill Sans MT"/>
              </a:rPr>
              <a:t> </a:t>
            </a:r>
            <a:r>
              <a:rPr sz="3200" b="1" spc="-10" dirty="0" smtClean="0">
                <a:latin typeface="Gill Sans MT"/>
                <a:cs typeface="Gill Sans MT"/>
              </a:rPr>
              <a:t>o</a:t>
            </a:r>
            <a:r>
              <a:rPr sz="3200" b="1" spc="0" dirty="0" smtClean="0">
                <a:latin typeface="Gill Sans MT"/>
                <a:cs typeface="Gill Sans MT"/>
              </a:rPr>
              <a:t>f</a:t>
            </a:r>
            <a:r>
              <a:rPr sz="3200" b="1" spc="36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t</a:t>
            </a:r>
            <a:r>
              <a:rPr sz="3200" b="1" spc="-20" dirty="0" smtClean="0">
                <a:latin typeface="Gill Sans MT"/>
                <a:cs typeface="Gill Sans MT"/>
              </a:rPr>
              <a:t>h</a:t>
            </a:r>
            <a:r>
              <a:rPr sz="3200" b="1" spc="0" dirty="0" smtClean="0">
                <a:latin typeface="Gill Sans MT"/>
                <a:cs typeface="Gill Sans MT"/>
              </a:rPr>
              <a:t>e</a:t>
            </a:r>
            <a:r>
              <a:rPr sz="3200" b="1" spc="35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top</a:t>
            </a:r>
            <a:r>
              <a:rPr sz="3200" b="1" spc="-20" dirty="0" smtClean="0">
                <a:latin typeface="Gill Sans MT"/>
                <a:cs typeface="Gill Sans MT"/>
              </a:rPr>
              <a:t>i</a:t>
            </a:r>
            <a:r>
              <a:rPr sz="3200" b="1" spc="60" dirty="0" smtClean="0">
                <a:latin typeface="Gill Sans MT"/>
                <a:cs typeface="Gill Sans MT"/>
              </a:rPr>
              <a:t>c</a:t>
            </a:r>
            <a:r>
              <a:rPr sz="3200" b="1" spc="0" dirty="0" smtClean="0">
                <a:latin typeface="Gill Sans MT"/>
                <a:cs typeface="Gill Sans MT"/>
              </a:rPr>
              <a:t>,</a:t>
            </a:r>
            <a:endParaRPr sz="3200">
              <a:latin typeface="Gill Sans MT"/>
              <a:cs typeface="Gill Sans MT"/>
            </a:endParaRPr>
          </a:p>
          <a:p>
            <a:pPr marL="241300">
              <a:lnSpc>
                <a:spcPts val="3454"/>
              </a:lnSpc>
            </a:pPr>
            <a:r>
              <a:rPr sz="3200" b="1" dirty="0" smtClean="0">
                <a:latin typeface="Gill Sans MT"/>
                <a:cs typeface="Gill Sans MT"/>
              </a:rPr>
              <a:t>the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students</a:t>
            </a:r>
            <a:r>
              <a:rPr sz="3200" b="1" spc="-2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w</a:t>
            </a:r>
            <a:r>
              <a:rPr sz="3200" b="1" spc="-10" dirty="0" smtClean="0">
                <a:latin typeface="Gill Sans MT"/>
                <a:cs typeface="Gill Sans MT"/>
              </a:rPr>
              <a:t>i</a:t>
            </a:r>
            <a:r>
              <a:rPr sz="3200" b="1" spc="0" dirty="0" smtClean="0">
                <a:latin typeface="Gill Sans MT"/>
                <a:cs typeface="Gill Sans MT"/>
              </a:rPr>
              <a:t>ll</a:t>
            </a:r>
            <a:r>
              <a:rPr sz="3200" b="1" spc="-1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be</a:t>
            </a:r>
            <a:r>
              <a:rPr sz="3200" b="1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</a:t>
            </a:r>
            <a:r>
              <a:rPr sz="3200" b="1" spc="-30" dirty="0" smtClean="0">
                <a:latin typeface="Gill Sans MT"/>
                <a:cs typeface="Gill Sans MT"/>
              </a:rPr>
              <a:t>b</a:t>
            </a:r>
            <a:r>
              <a:rPr sz="3200" b="1" spc="0" dirty="0" smtClean="0">
                <a:latin typeface="Gill Sans MT"/>
                <a:cs typeface="Gill Sans MT"/>
              </a:rPr>
              <a:t>le</a:t>
            </a:r>
            <a:r>
              <a:rPr sz="3200" b="1" spc="-25" dirty="0" smtClean="0">
                <a:latin typeface="Gill Sans MT"/>
                <a:cs typeface="Gill Sans MT"/>
              </a:rPr>
              <a:t> </a:t>
            </a:r>
            <a:r>
              <a:rPr sz="3200" b="1" spc="-5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o: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1443355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1443355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Learn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oundation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 net</a:t>
            </a:r>
            <a:r>
              <a:rPr sz="3200" spc="-65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ork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system</a:t>
            </a:r>
            <a:endParaRPr sz="3200">
              <a:latin typeface="Gill Sans MT"/>
              <a:cs typeface="Gill Sans MT"/>
            </a:endParaRPr>
          </a:p>
          <a:p>
            <a:pPr marL="1443355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admi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is</a:t>
            </a:r>
            <a:r>
              <a:rPr sz="3200" spc="5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ra</a:t>
            </a:r>
            <a:r>
              <a:rPr sz="3200" spc="-20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-10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n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1443355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1443355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Kn</a:t>
            </a:r>
            <a:r>
              <a:rPr sz="3200" spc="-3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w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scop</a:t>
            </a:r>
            <a:r>
              <a:rPr sz="3200" spc="5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dut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es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es</a:t>
            </a:r>
            <a:r>
              <a:rPr sz="3200" spc="5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ons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b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li</a:t>
            </a:r>
            <a:r>
              <a:rPr sz="3200" spc="-15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ies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net</a:t>
            </a:r>
            <a:r>
              <a:rPr sz="3200" spc="-55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ork</a:t>
            </a:r>
            <a:endParaRPr sz="3200">
              <a:latin typeface="Gill Sans MT"/>
              <a:cs typeface="Gill Sans MT"/>
            </a:endParaRPr>
          </a:p>
          <a:p>
            <a:pPr marL="1443355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and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system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admin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strat</a:t>
            </a:r>
            <a:r>
              <a:rPr sz="3200" spc="-1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r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1443355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1443355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Kn</a:t>
            </a:r>
            <a:r>
              <a:rPr sz="3200" spc="-3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w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net</a:t>
            </a:r>
            <a:r>
              <a:rPr sz="3200" spc="-60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ork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operat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on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system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that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su</a:t>
            </a:r>
            <a:r>
              <a:rPr sz="3200" spc="10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po</a:t>
            </a:r>
            <a:r>
              <a:rPr sz="3200" spc="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t</a:t>
            </a:r>
            <a:endParaRPr sz="3200">
              <a:latin typeface="Gill Sans MT"/>
              <a:cs typeface="Gill Sans MT"/>
            </a:endParaRPr>
          </a:p>
          <a:p>
            <a:pPr marL="1443355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system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admin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strat</a:t>
            </a:r>
            <a:r>
              <a:rPr sz="3200" spc="-2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on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1443355" marR="7150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1443355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Dist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ng</a:t>
            </a:r>
            <a:r>
              <a:rPr sz="3200" spc="10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ish</a:t>
            </a:r>
            <a:r>
              <a:rPr sz="3200" spc="-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sup</a:t>
            </a:r>
            <a:r>
              <a:rPr sz="3200" spc="10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o</a:t>
            </a:r>
            <a:r>
              <a:rPr sz="3200" spc="5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t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 each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net</a:t>
            </a:r>
            <a:r>
              <a:rPr sz="3200" spc="-55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ork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operat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ng system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3393948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2823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1.</a:t>
            </a:r>
            <a:r>
              <a:rPr sz="4300" spc="-44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spc="-40" dirty="0" smtClean="0">
                <a:solidFill>
                  <a:srgbClr val="562213"/>
                </a:solidFill>
                <a:latin typeface="Gill Sans MT"/>
                <a:cs typeface="Gill Sans MT"/>
              </a:rPr>
              <a:t>O</a:t>
            </a:r>
            <a:r>
              <a:rPr sz="4300" spc="-110" dirty="0" smtClean="0">
                <a:solidFill>
                  <a:srgbClr val="562213"/>
                </a:solidFill>
                <a:latin typeface="Gill Sans MT"/>
                <a:cs typeface="Gill Sans MT"/>
              </a:rPr>
              <a:t>v</a:t>
            </a:r>
            <a:r>
              <a:rPr sz="4300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e</a:t>
            </a:r>
            <a:r>
              <a:rPr sz="4300" spc="100" dirty="0" smtClean="0">
                <a:solidFill>
                  <a:srgbClr val="562213"/>
                </a:solidFill>
                <a:latin typeface="Gill Sans MT"/>
                <a:cs typeface="Gill Sans MT"/>
              </a:rPr>
              <a:t>r</a:t>
            </a:r>
            <a:r>
              <a:rPr sz="4300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vi</a:t>
            </a:r>
            <a:r>
              <a:rPr sz="4300" spc="-100" dirty="0" smtClean="0">
                <a:solidFill>
                  <a:srgbClr val="562213"/>
                </a:solidFill>
                <a:latin typeface="Gill Sans MT"/>
                <a:cs typeface="Gill Sans MT"/>
              </a:rPr>
              <a:t>e</a:t>
            </a:r>
            <a:r>
              <a:rPr sz="4300" spc="-35" dirty="0" smtClean="0">
                <a:solidFill>
                  <a:srgbClr val="562213"/>
                </a:solidFill>
                <a:latin typeface="Gill Sans MT"/>
                <a:cs typeface="Gill Sans MT"/>
              </a:rPr>
              <a:t>w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477517"/>
            <a:ext cx="9618980" cy="4542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marR="171450" indent="-283845" algn="just">
              <a:lnSpc>
                <a:spcPct val="9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b="1" spc="0" dirty="0" smtClean="0">
                <a:latin typeface="Gill Sans MT"/>
                <a:cs typeface="Gill Sans MT"/>
              </a:rPr>
              <a:t>N</a:t>
            </a:r>
            <a:r>
              <a:rPr sz="3200" b="1" spc="-15" dirty="0" smtClean="0">
                <a:latin typeface="Gill Sans MT"/>
                <a:cs typeface="Gill Sans MT"/>
              </a:rPr>
              <a:t>e</a:t>
            </a:r>
            <a:r>
              <a:rPr sz="3200" b="1" spc="0" dirty="0" smtClean="0">
                <a:latin typeface="Gill Sans MT"/>
                <a:cs typeface="Gill Sans MT"/>
              </a:rPr>
              <a:t>t</a:t>
            </a:r>
            <a:r>
              <a:rPr sz="3200" b="1" spc="-75" dirty="0" smtClean="0">
                <a:latin typeface="Gill Sans MT"/>
                <a:cs typeface="Gill Sans MT"/>
              </a:rPr>
              <a:t>w</a:t>
            </a:r>
            <a:r>
              <a:rPr sz="3200" b="1" spc="0" dirty="0" smtClean="0">
                <a:latin typeface="Gill Sans MT"/>
                <a:cs typeface="Gill Sans MT"/>
              </a:rPr>
              <a:t>ork</a:t>
            </a:r>
            <a:r>
              <a:rPr sz="3200" b="1" spc="-2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and</a:t>
            </a:r>
            <a:r>
              <a:rPr sz="3200" b="1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sys</a:t>
            </a:r>
            <a:r>
              <a:rPr sz="3200" b="1" spc="-10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em</a:t>
            </a:r>
            <a:r>
              <a:rPr sz="3200" b="1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adminis</a:t>
            </a:r>
            <a:r>
              <a:rPr sz="3200" b="1" spc="-10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ration</a:t>
            </a:r>
            <a:r>
              <a:rPr sz="3200" b="1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is a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bra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ch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 eng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nee</a:t>
            </a:r>
            <a:r>
              <a:rPr sz="3200" spc="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ing</a:t>
            </a:r>
            <a:r>
              <a:rPr sz="3200" spc="-6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that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concer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s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operat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onal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manage</a:t>
            </a:r>
            <a:r>
              <a:rPr sz="3200" spc="5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ent of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h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ma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5" dirty="0" smtClean="0">
                <a:latin typeface="Gill Sans MT"/>
                <a:cs typeface="Gill Sans MT"/>
              </a:rPr>
              <a:t>–</a:t>
            </a:r>
            <a:r>
              <a:rPr sz="3200" spc="0" dirty="0" smtClean="0">
                <a:latin typeface="Gill Sans MT"/>
                <a:cs typeface="Gill Sans MT"/>
              </a:rPr>
              <a:t>co</a:t>
            </a:r>
            <a:r>
              <a:rPr sz="3200" spc="-15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puter</a:t>
            </a:r>
            <a:r>
              <a:rPr sz="3200" spc="-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</a:t>
            </a:r>
            <a:r>
              <a:rPr sz="3200" spc="5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50"/>
              </a:lnSpc>
              <a:spcBef>
                <a:spcPts val="0"/>
              </a:spcBef>
              <a:buClr>
                <a:srgbClr val="3891A7"/>
              </a:buClr>
              <a:buFont typeface="Wingdings 2"/>
              <a:buChar char="·"/>
            </a:pPr>
            <a:endParaRPr sz="650"/>
          </a:p>
          <a:p>
            <a:pPr marL="295910" marR="12700" indent="-283845">
              <a:lnSpc>
                <a:spcPts val="346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It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is u</a:t>
            </a:r>
            <a:r>
              <a:rPr sz="3200" spc="-2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us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al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as</a:t>
            </a:r>
            <a:r>
              <a:rPr sz="3200" spc="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engi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eeri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g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disci</a:t>
            </a:r>
            <a:r>
              <a:rPr sz="3200" spc="5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ne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in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that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it a</a:t>
            </a:r>
            <a:r>
              <a:rPr sz="3200" spc="-40" dirty="0" smtClean="0">
                <a:latin typeface="Gill Sans MT"/>
                <a:cs typeface="Gill Sans MT"/>
              </a:rPr>
              <a:t>d</a:t>
            </a:r>
            <a:r>
              <a:rPr sz="3200" spc="0" dirty="0" smtClean="0">
                <a:latin typeface="Gill Sans MT"/>
                <a:cs typeface="Gill Sans MT"/>
              </a:rPr>
              <a:t>d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esses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both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techno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o</a:t>
            </a:r>
            <a:r>
              <a:rPr sz="3200" spc="50" dirty="0" smtClean="0">
                <a:latin typeface="Gill Sans MT"/>
                <a:cs typeface="Gill Sans MT"/>
              </a:rPr>
              <a:t>g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comp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ter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</a:t>
            </a:r>
            <a:r>
              <a:rPr sz="3200" spc="5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s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the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rs </a:t>
            </a:r>
            <a:r>
              <a:rPr sz="3200" spc="-1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f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techno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o</a:t>
            </a:r>
            <a:r>
              <a:rPr sz="3200" spc="50" dirty="0" smtClean="0">
                <a:latin typeface="Gill Sans MT"/>
                <a:cs typeface="Gill Sans MT"/>
              </a:rPr>
              <a:t>g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on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 equal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bas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25" dirty="0" smtClean="0">
                <a:latin typeface="Gill Sans MT"/>
                <a:cs typeface="Gill Sans MT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0"/>
              </a:spcBef>
              <a:buClr>
                <a:srgbClr val="3891A7"/>
              </a:buClr>
              <a:buFont typeface="Wingdings 2"/>
              <a:buChar char="·"/>
            </a:pPr>
            <a:endParaRPr sz="550"/>
          </a:p>
          <a:p>
            <a:pPr marL="295910" marR="987425" indent="-283845">
              <a:lnSpc>
                <a:spcPct val="9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terms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b="1" i="1" spc="0" dirty="0" smtClean="0">
                <a:latin typeface="Gill Sans MT"/>
                <a:cs typeface="Gill Sans MT"/>
              </a:rPr>
              <a:t>network</a:t>
            </a:r>
            <a:r>
              <a:rPr sz="3200" b="1" i="1" spc="-15" dirty="0" smtClean="0">
                <a:latin typeface="Gill Sans MT"/>
                <a:cs typeface="Gill Sans MT"/>
              </a:rPr>
              <a:t> </a:t>
            </a:r>
            <a:r>
              <a:rPr sz="3200" b="1" i="1" spc="0" dirty="0" smtClean="0">
                <a:latin typeface="Gill Sans MT"/>
                <a:cs typeface="Gill Sans MT"/>
              </a:rPr>
              <a:t>admi</a:t>
            </a:r>
            <a:r>
              <a:rPr sz="3200" b="1" i="1" spc="-15" dirty="0" smtClean="0">
                <a:latin typeface="Gill Sans MT"/>
                <a:cs typeface="Gill Sans MT"/>
              </a:rPr>
              <a:t>n</a:t>
            </a:r>
            <a:r>
              <a:rPr sz="3200" b="1" i="1" spc="0" dirty="0" smtClean="0">
                <a:latin typeface="Gill Sans MT"/>
                <a:cs typeface="Gill Sans MT"/>
              </a:rPr>
              <a:t>ist</a:t>
            </a:r>
            <a:r>
              <a:rPr sz="3200" b="1" i="1" spc="-60" dirty="0" smtClean="0">
                <a:latin typeface="Gill Sans MT"/>
                <a:cs typeface="Gill Sans MT"/>
              </a:rPr>
              <a:t>r</a:t>
            </a:r>
            <a:r>
              <a:rPr sz="3200" b="1" i="1" spc="0" dirty="0" smtClean="0">
                <a:latin typeface="Gill Sans MT"/>
                <a:cs typeface="Gill Sans MT"/>
              </a:rPr>
              <a:t>ati</a:t>
            </a:r>
            <a:r>
              <a:rPr sz="3200" b="1" i="1" spc="-10" dirty="0" smtClean="0">
                <a:latin typeface="Gill Sans MT"/>
                <a:cs typeface="Gill Sans MT"/>
              </a:rPr>
              <a:t>o</a:t>
            </a:r>
            <a:r>
              <a:rPr sz="3200" b="1" i="1" spc="0" dirty="0" smtClean="0">
                <a:latin typeface="Gill Sans MT"/>
                <a:cs typeface="Gill Sans MT"/>
              </a:rPr>
              <a:t>n</a:t>
            </a:r>
            <a:r>
              <a:rPr sz="3200" b="1" i="1" spc="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and</a:t>
            </a:r>
            <a:r>
              <a:rPr sz="3200" b="1" spc="-20" dirty="0" smtClean="0">
                <a:latin typeface="Gill Sans MT"/>
                <a:cs typeface="Gill Sans MT"/>
              </a:rPr>
              <a:t> </a:t>
            </a:r>
            <a:r>
              <a:rPr sz="3200" b="1" i="1" spc="0" dirty="0" smtClean="0">
                <a:latin typeface="Gill Sans MT"/>
                <a:cs typeface="Gill Sans MT"/>
              </a:rPr>
              <a:t>system admin</a:t>
            </a:r>
            <a:r>
              <a:rPr sz="3200" b="1" i="1" spc="-15" dirty="0" smtClean="0">
                <a:latin typeface="Gill Sans MT"/>
                <a:cs typeface="Gill Sans MT"/>
              </a:rPr>
              <a:t>i</a:t>
            </a:r>
            <a:r>
              <a:rPr sz="3200" b="1" i="1" spc="0" dirty="0" smtClean="0">
                <a:latin typeface="Gill Sans MT"/>
                <a:cs typeface="Gill Sans MT"/>
              </a:rPr>
              <a:t>st</a:t>
            </a:r>
            <a:r>
              <a:rPr sz="3200" b="1" i="1" spc="-50" dirty="0" smtClean="0">
                <a:latin typeface="Gill Sans MT"/>
                <a:cs typeface="Gill Sans MT"/>
              </a:rPr>
              <a:t>r</a:t>
            </a:r>
            <a:r>
              <a:rPr sz="3200" b="1" i="1" spc="0" dirty="0" smtClean="0">
                <a:latin typeface="Gill Sans MT"/>
                <a:cs typeface="Gill Sans MT"/>
              </a:rPr>
              <a:t>ation</a:t>
            </a:r>
            <a:r>
              <a:rPr sz="3200" b="1" i="1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ex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st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</a:t>
            </a:r>
            <a:r>
              <a:rPr sz="3200" spc="5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arate</a:t>
            </a:r>
            <a:r>
              <a:rPr sz="3200" spc="-2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d both various</a:t>
            </a:r>
            <a:r>
              <a:rPr sz="3200" spc="-2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6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incons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stent</a:t>
            </a:r>
            <a:r>
              <a:rPr sz="3200" spc="-40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b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dust</a:t>
            </a:r>
            <a:r>
              <a:rPr sz="3200" spc="10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b</a:t>
            </a:r>
            <a:r>
              <a:rPr sz="3200" spc="0" dirty="0" smtClean="0">
                <a:latin typeface="Gill Sans MT"/>
                <a:cs typeface="Gill Sans MT"/>
              </a:rPr>
              <a:t>y academic</a:t>
            </a:r>
            <a:r>
              <a:rPr sz="3200" spc="5" dirty="0" smtClean="0">
                <a:latin typeface="Gill Sans MT"/>
                <a:cs typeface="Gill Sans MT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6172200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2823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2.</a:t>
            </a:r>
            <a:r>
              <a:rPr sz="4300" spc="-44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Syst</a:t>
            </a:r>
            <a:r>
              <a:rPr sz="4300" spc="-45" dirty="0" smtClean="0">
                <a:solidFill>
                  <a:srgbClr val="562213"/>
                </a:solidFill>
                <a:latin typeface="Gill Sans MT"/>
                <a:cs typeface="Gill Sans MT"/>
              </a:rPr>
              <a:t>e</a:t>
            </a:r>
            <a:r>
              <a:rPr sz="4300" spc="-35" dirty="0" smtClean="0">
                <a:solidFill>
                  <a:srgbClr val="562213"/>
                </a:solidFill>
                <a:latin typeface="Gill Sans MT"/>
                <a:cs typeface="Gill Sans MT"/>
              </a:rPr>
              <a:t>m</a:t>
            </a:r>
            <a:r>
              <a:rPr sz="4300" spc="-39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Adm</a:t>
            </a:r>
            <a:r>
              <a:rPr sz="4300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i</a:t>
            </a:r>
            <a:r>
              <a:rPr sz="4300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nistrat</a:t>
            </a:r>
            <a:r>
              <a:rPr sz="4300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i</a:t>
            </a:r>
            <a:r>
              <a:rPr sz="4300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on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477898"/>
            <a:ext cx="9649460" cy="3978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marR="10668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b="1" spc="0" dirty="0" smtClean="0">
                <a:latin typeface="Gill Sans MT"/>
                <a:cs typeface="Gill Sans MT"/>
              </a:rPr>
              <a:t>Sys</a:t>
            </a:r>
            <a:r>
              <a:rPr sz="3200" b="1" spc="-15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em</a:t>
            </a:r>
            <a:r>
              <a:rPr sz="3200" b="1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adminis</a:t>
            </a:r>
            <a:r>
              <a:rPr sz="3200" b="1" spc="-10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ration</a:t>
            </a:r>
            <a:r>
              <a:rPr sz="3200" b="1" spc="-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is the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term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used tradit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onal</a:t>
            </a:r>
            <a:r>
              <a:rPr sz="3200" spc="-40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y </a:t>
            </a:r>
            <a:r>
              <a:rPr sz="3200" spc="-30" dirty="0" smtClean="0">
                <a:latin typeface="Gill Sans MT"/>
                <a:cs typeface="Gill Sans MT"/>
              </a:rPr>
              <a:t>b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mai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frame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Li</a:t>
            </a:r>
            <a:r>
              <a:rPr sz="3200" spc="-2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ux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eng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nee</a:t>
            </a:r>
            <a:r>
              <a:rPr sz="3200" spc="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s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descr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be the management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 compute</a:t>
            </a:r>
            <a:r>
              <a:rPr sz="3200" spc="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s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whet</a:t>
            </a:r>
            <a:r>
              <a:rPr sz="3200" spc="10" dirty="0" smtClean="0">
                <a:latin typeface="Gill Sans MT"/>
                <a:cs typeface="Gill Sans MT"/>
              </a:rPr>
              <a:t>h</a:t>
            </a:r>
            <a:r>
              <a:rPr sz="3200" spc="0" dirty="0" smtClean="0">
                <a:latin typeface="Gill Sans MT"/>
                <a:cs typeface="Gill Sans MT"/>
              </a:rPr>
              <a:t>er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</a:t>
            </a:r>
            <a:r>
              <a:rPr sz="3200" spc="-40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coup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ed</a:t>
            </a:r>
            <a:r>
              <a:rPr sz="3200" spc="-30" dirty="0" smtClean="0">
                <a:latin typeface="Gill Sans MT"/>
                <a:cs typeface="Gill Sans MT"/>
              </a:rPr>
              <a:t> b</a:t>
            </a:r>
            <a:r>
              <a:rPr sz="3200" spc="0" dirty="0" smtClean="0">
                <a:latin typeface="Gill Sans MT"/>
                <a:cs typeface="Gill Sans MT"/>
              </a:rPr>
              <a:t>y a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net</a:t>
            </a:r>
            <a:r>
              <a:rPr sz="3200" spc="-60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ork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or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not.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3891A7"/>
              </a:buClr>
              <a:buFont typeface="Wingdings 2"/>
              <a:buChar char="·"/>
            </a:pPr>
            <a:endParaRPr sz="600"/>
          </a:p>
          <a:p>
            <a:pPr marL="295910" marR="1270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b="1" spc="-530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o</a:t>
            </a:r>
            <a:r>
              <a:rPr sz="3200" b="1" spc="-5" dirty="0" smtClean="0">
                <a:latin typeface="Gill Sans MT"/>
                <a:cs typeface="Gill Sans MT"/>
              </a:rPr>
              <a:t>d</a:t>
            </a:r>
            <a:r>
              <a:rPr sz="3200" b="1" spc="-125" dirty="0" smtClean="0">
                <a:latin typeface="Gill Sans MT"/>
                <a:cs typeface="Gill Sans MT"/>
              </a:rPr>
              <a:t>a</a:t>
            </a:r>
            <a:r>
              <a:rPr sz="3200" b="1" spc="-254" dirty="0" smtClean="0">
                <a:latin typeface="Gill Sans MT"/>
                <a:cs typeface="Gill Sans MT"/>
              </a:rPr>
              <a:t>y</a:t>
            </a:r>
            <a:r>
              <a:rPr sz="3200" b="1" spc="0" dirty="0" smtClean="0">
                <a:latin typeface="Gill Sans MT"/>
                <a:cs typeface="Gill Sans MT"/>
              </a:rPr>
              <a:t>,</a:t>
            </a:r>
            <a:r>
              <a:rPr sz="3200" b="1" spc="-36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Sys</a:t>
            </a:r>
            <a:r>
              <a:rPr sz="3200" b="1" spc="-10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em</a:t>
            </a:r>
            <a:r>
              <a:rPr sz="3200" b="1" spc="-3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Administrat</a:t>
            </a:r>
            <a:r>
              <a:rPr sz="3200" b="1" spc="-10" dirty="0" smtClean="0">
                <a:latin typeface="Gill Sans MT"/>
                <a:cs typeface="Gill Sans MT"/>
              </a:rPr>
              <a:t>i</a:t>
            </a:r>
            <a:r>
              <a:rPr sz="3200" b="1" spc="0" dirty="0" smtClean="0">
                <a:latin typeface="Gill Sans MT"/>
                <a:cs typeface="Gill Sans MT"/>
              </a:rPr>
              <a:t>on</a:t>
            </a:r>
            <a:r>
              <a:rPr sz="3200" b="1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is t</a:t>
            </a:r>
            <a:r>
              <a:rPr sz="3200" spc="5" dirty="0" smtClean="0">
                <a:latin typeface="Gill Sans MT"/>
                <a:cs typeface="Gill Sans MT"/>
              </a:rPr>
              <a:t>h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design, insta</a:t>
            </a:r>
            <a:r>
              <a:rPr sz="3200" b="1" spc="-15" dirty="0" smtClean="0">
                <a:latin typeface="Gill Sans MT"/>
                <a:cs typeface="Gill Sans MT"/>
              </a:rPr>
              <a:t>l</a:t>
            </a:r>
            <a:r>
              <a:rPr sz="3200" b="1" spc="0" dirty="0" smtClean="0">
                <a:latin typeface="Gill Sans MT"/>
                <a:cs typeface="Gill Sans MT"/>
              </a:rPr>
              <a:t>lat</a:t>
            </a:r>
            <a:r>
              <a:rPr sz="3200" b="1" spc="-15" dirty="0" smtClean="0">
                <a:latin typeface="Gill Sans MT"/>
                <a:cs typeface="Gill Sans MT"/>
              </a:rPr>
              <a:t>i</a:t>
            </a:r>
            <a:r>
              <a:rPr sz="3200" b="1" spc="0" dirty="0" smtClean="0">
                <a:latin typeface="Gill Sans MT"/>
                <a:cs typeface="Gill Sans MT"/>
              </a:rPr>
              <a:t>on,</a:t>
            </a:r>
            <a:r>
              <a:rPr sz="3200" b="1" spc="-37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co</a:t>
            </a:r>
            <a:r>
              <a:rPr sz="3200" b="1" spc="5" dirty="0" smtClean="0">
                <a:latin typeface="Gill Sans MT"/>
                <a:cs typeface="Gill Sans MT"/>
              </a:rPr>
              <a:t>n</a:t>
            </a:r>
            <a:r>
              <a:rPr sz="3200" b="1" spc="0" dirty="0" smtClean="0">
                <a:latin typeface="Gill Sans MT"/>
                <a:cs typeface="Gill Sans MT"/>
              </a:rPr>
              <a:t>figurat</a:t>
            </a:r>
            <a:r>
              <a:rPr sz="3200" b="1" spc="-15" dirty="0" smtClean="0">
                <a:latin typeface="Gill Sans MT"/>
                <a:cs typeface="Gill Sans MT"/>
              </a:rPr>
              <a:t>i</a:t>
            </a:r>
            <a:r>
              <a:rPr sz="3200" b="1" spc="0" dirty="0" smtClean="0">
                <a:latin typeface="Gill Sans MT"/>
                <a:cs typeface="Gill Sans MT"/>
              </a:rPr>
              <a:t>on,</a:t>
            </a:r>
            <a:r>
              <a:rPr sz="3200" b="1" spc="-38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operation,</a:t>
            </a:r>
            <a:r>
              <a:rPr sz="3200" b="1" spc="-36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and</a:t>
            </a:r>
            <a:r>
              <a:rPr sz="3200" b="1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supp</a:t>
            </a:r>
            <a:r>
              <a:rPr sz="3200" b="1" spc="5" dirty="0" smtClean="0">
                <a:latin typeface="Gill Sans MT"/>
                <a:cs typeface="Gill Sans MT"/>
              </a:rPr>
              <a:t>o</a:t>
            </a:r>
            <a:r>
              <a:rPr sz="3200" b="1" spc="60" dirty="0" smtClean="0">
                <a:latin typeface="Gill Sans MT"/>
                <a:cs typeface="Gill Sans MT"/>
              </a:rPr>
              <a:t>r</a:t>
            </a:r>
            <a:r>
              <a:rPr sz="3200" b="1" spc="0" dirty="0" smtClean="0">
                <a:latin typeface="Gill Sans MT"/>
                <a:cs typeface="Gill Sans MT"/>
              </a:rPr>
              <a:t>t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5" dirty="0" smtClean="0">
                <a:latin typeface="Gill Sans MT"/>
                <a:cs typeface="Gill Sans MT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e se</a:t>
            </a:r>
            <a:r>
              <a:rPr sz="3200" spc="100" dirty="0" smtClean="0">
                <a:latin typeface="Gill Sans MT"/>
                <a:cs typeface="Gill Sans MT"/>
              </a:rPr>
              <a:t>r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ers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su</a:t>
            </a:r>
            <a:r>
              <a:rPr sz="3200" spc="10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po</a:t>
            </a:r>
            <a:r>
              <a:rPr sz="3200" spc="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t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</a:t>
            </a:r>
            <a:r>
              <a:rPr sz="3200" spc="-10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pe</a:t>
            </a:r>
            <a:r>
              <a:rPr sz="3200" spc="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ation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need of 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-3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orma</a:t>
            </a:r>
            <a:r>
              <a:rPr sz="3200" spc="-10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-10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n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tech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olo</a:t>
            </a:r>
            <a:r>
              <a:rPr sz="3200" spc="55" dirty="0" smtClean="0">
                <a:latin typeface="Gill Sans MT"/>
                <a:cs typeface="Gill Sans MT"/>
              </a:rPr>
              <a:t>g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fras</a:t>
            </a:r>
            <a:r>
              <a:rPr sz="3200" spc="5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ructu</a:t>
            </a:r>
            <a:r>
              <a:rPr sz="3200" spc="-8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 </a:t>
            </a:r>
            <a:r>
              <a:rPr sz="3200" spc="-1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rgan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zation.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5506212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2823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System</a:t>
            </a:r>
            <a:r>
              <a:rPr sz="4300" spc="-42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Adm</a:t>
            </a:r>
            <a:r>
              <a:rPr sz="4300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i</a:t>
            </a:r>
            <a:r>
              <a:rPr sz="4300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nistrator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477898"/>
            <a:ext cx="9561195" cy="4465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marR="173355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Gene</a:t>
            </a:r>
            <a:r>
              <a:rPr sz="3200" spc="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al</a:t>
            </a:r>
            <a:r>
              <a:rPr sz="3200" spc="-30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it is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planning,</a:t>
            </a:r>
            <a:r>
              <a:rPr sz="3200" b="1" spc="-37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insta</a:t>
            </a:r>
            <a:r>
              <a:rPr sz="3200" b="1" spc="-15" dirty="0" smtClean="0">
                <a:latin typeface="Gill Sans MT"/>
                <a:cs typeface="Gill Sans MT"/>
              </a:rPr>
              <a:t>l</a:t>
            </a:r>
            <a:r>
              <a:rPr sz="3200" b="1" spc="0" dirty="0" smtClean="0">
                <a:latin typeface="Gill Sans MT"/>
                <a:cs typeface="Gill Sans MT"/>
              </a:rPr>
              <a:t>l</a:t>
            </a:r>
            <a:r>
              <a:rPr sz="3200" b="1" spc="-10" dirty="0" smtClean="0">
                <a:latin typeface="Gill Sans MT"/>
                <a:cs typeface="Gill Sans MT"/>
              </a:rPr>
              <a:t>i</a:t>
            </a:r>
            <a:r>
              <a:rPr sz="3200" b="1" spc="0" dirty="0" smtClean="0">
                <a:latin typeface="Gill Sans MT"/>
                <a:cs typeface="Gill Sans MT"/>
              </a:rPr>
              <a:t>ng,</a:t>
            </a:r>
            <a:r>
              <a:rPr sz="3200" b="1" spc="-35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and</a:t>
            </a:r>
            <a:r>
              <a:rPr sz="3200" b="1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mainta</a:t>
            </a:r>
            <a:r>
              <a:rPr sz="3200" b="1" spc="-10" dirty="0" smtClean="0">
                <a:latin typeface="Gill Sans MT"/>
                <a:cs typeface="Gill Sans MT"/>
              </a:rPr>
              <a:t>i</a:t>
            </a:r>
            <a:r>
              <a:rPr sz="3200" b="1" spc="0" dirty="0" smtClean="0">
                <a:latin typeface="Gill Sans MT"/>
                <a:cs typeface="Gill Sans MT"/>
              </a:rPr>
              <a:t>ning c</a:t>
            </a:r>
            <a:r>
              <a:rPr sz="3200" b="1" spc="5" dirty="0" smtClean="0">
                <a:latin typeface="Gill Sans MT"/>
                <a:cs typeface="Gill Sans MT"/>
              </a:rPr>
              <a:t>o</a:t>
            </a:r>
            <a:r>
              <a:rPr sz="3200" b="1" spc="0" dirty="0" smtClean="0">
                <a:latin typeface="Gill Sans MT"/>
                <a:cs typeface="Gill Sans MT"/>
              </a:rPr>
              <a:t>mput</a:t>
            </a:r>
            <a:r>
              <a:rPr sz="3200" b="1" spc="-10" dirty="0" smtClean="0">
                <a:latin typeface="Gill Sans MT"/>
                <a:cs typeface="Gill Sans MT"/>
              </a:rPr>
              <a:t>e</a:t>
            </a:r>
            <a:r>
              <a:rPr sz="3200" b="1" spc="0" dirty="0" smtClean="0">
                <a:latin typeface="Gill Sans MT"/>
                <a:cs typeface="Gill Sans MT"/>
              </a:rPr>
              <a:t>r</a:t>
            </a:r>
            <a:r>
              <a:rPr sz="3200" b="1" spc="-4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syst</a:t>
            </a:r>
            <a:r>
              <a:rPr sz="3200" b="1" spc="-10" dirty="0" smtClean="0">
                <a:latin typeface="Gill Sans MT"/>
                <a:cs typeface="Gill Sans MT"/>
              </a:rPr>
              <a:t>e</a:t>
            </a:r>
            <a:r>
              <a:rPr sz="3200" b="1" spc="0" dirty="0" smtClean="0">
                <a:latin typeface="Gill Sans MT"/>
                <a:cs typeface="Gill Sans MT"/>
              </a:rPr>
              <a:t>ms</a:t>
            </a:r>
            <a:r>
              <a:rPr sz="3200" b="1" spc="-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-40" dirty="0" smtClean="0">
                <a:latin typeface="Gill Sans MT"/>
                <a:cs typeface="Gill Sans MT"/>
              </a:rPr>
              <a:t>n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olving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</a:t>
            </a:r>
            <a:r>
              <a:rPr sz="3200" spc="100" dirty="0" smtClean="0">
                <a:latin typeface="Gill Sans MT"/>
                <a:cs typeface="Gill Sans MT"/>
              </a:rPr>
              <a:t>r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ers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ents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that </a:t>
            </a:r>
            <a:r>
              <a:rPr sz="3200" spc="-65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orks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together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in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net</a:t>
            </a:r>
            <a:r>
              <a:rPr sz="3200" spc="-55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ork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4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vi</a:t>
            </a:r>
            <a:r>
              <a:rPr sz="3200" spc="-7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onment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ng operation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system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-100" dirty="0" smtClean="0">
                <a:latin typeface="Gill Sans MT"/>
                <a:cs typeface="Gill Sans MT"/>
              </a:rPr>
              <a:t>k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4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Wind</a:t>
            </a:r>
            <a:r>
              <a:rPr sz="3200" spc="-40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ws 2012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</a:t>
            </a:r>
            <a:r>
              <a:rPr sz="3200" spc="85" dirty="0" smtClean="0">
                <a:latin typeface="Gill Sans MT"/>
                <a:cs typeface="Gill Sans MT"/>
              </a:rPr>
              <a:t>r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or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Li</a:t>
            </a:r>
            <a:r>
              <a:rPr sz="3200" spc="-3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ux p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at</a:t>
            </a:r>
            <a:r>
              <a:rPr sz="3200" spc="-3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or</a:t>
            </a:r>
            <a:r>
              <a:rPr sz="3200" spc="-10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3891A7"/>
              </a:buClr>
              <a:buFont typeface="Wingdings 2"/>
              <a:buChar char="·"/>
            </a:pPr>
            <a:endParaRPr sz="600"/>
          </a:p>
          <a:p>
            <a:pPr marL="295910" marR="1270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sys</a:t>
            </a:r>
            <a:r>
              <a:rPr sz="3200" b="1" spc="-10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em</a:t>
            </a:r>
            <a:r>
              <a:rPr sz="3200" b="1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adminis</a:t>
            </a:r>
            <a:r>
              <a:rPr sz="3200" b="1" spc="-10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rato</a:t>
            </a:r>
            <a:r>
              <a:rPr sz="3200" b="1" spc="1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8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or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sysadmi</a:t>
            </a:r>
            <a:r>
              <a:rPr sz="3200" b="1" spc="-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is a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person who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is </a:t>
            </a:r>
            <a:r>
              <a:rPr sz="3200" spc="-6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es</a:t>
            </a:r>
            <a:r>
              <a:rPr sz="3200" spc="5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ons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b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or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up</a:t>
            </a:r>
            <a:r>
              <a:rPr sz="3200" spc="-90" dirty="0" smtClean="0">
                <a:latin typeface="Gill Sans MT"/>
                <a:cs typeface="Gill Sans MT"/>
              </a:rPr>
              <a:t>k</a:t>
            </a:r>
            <a:r>
              <a:rPr sz="3200" spc="0" dirty="0" smtClean="0">
                <a:latin typeface="Gill Sans MT"/>
                <a:cs typeface="Gill Sans MT"/>
              </a:rPr>
              <a:t>ee</a:t>
            </a:r>
            <a:r>
              <a:rPr sz="3200" spc="-90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conf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gurati</a:t>
            </a:r>
            <a:r>
              <a:rPr sz="3200" spc="-1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n,</a:t>
            </a:r>
            <a:r>
              <a:rPr sz="3200" spc="-37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able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operat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on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r>
              <a:rPr sz="3200" spc="5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comp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u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ter</a:t>
            </a:r>
            <a:r>
              <a:rPr sz="3200" u="heavy" spc="-4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syste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m</a:t>
            </a:r>
            <a:r>
              <a:rPr sz="3200" u="heavy" spc="1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;</a:t>
            </a:r>
            <a:r>
              <a:rPr sz="3200" spc="-3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es</a:t>
            </a:r>
            <a:r>
              <a:rPr sz="3200" spc="5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ecia</a:t>
            </a:r>
            <a:r>
              <a:rPr sz="3200" spc="10" dirty="0" smtClean="0">
                <a:latin typeface="Gill Sans MT"/>
                <a:cs typeface="Gill Sans MT"/>
              </a:rPr>
              <a:t>l</a:t>
            </a:r>
            <a:r>
              <a:rPr sz="3200" spc="-30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u="heavy" spc="-4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m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u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l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t</a:t>
            </a:r>
            <a:r>
              <a:rPr sz="3200" u="heavy" spc="1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i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-</a:t>
            </a:r>
            <a:r>
              <a:rPr sz="3200" spc="0" dirty="0" smtClean="0">
                <a:solidFill>
                  <a:srgbClr val="8DC664"/>
                </a:solidFill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user</a:t>
            </a:r>
            <a:r>
              <a:rPr sz="3200" spc="-2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computers,</a:t>
            </a:r>
            <a:r>
              <a:rPr sz="3200" spc="-3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such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as</a:t>
            </a:r>
            <a:r>
              <a:rPr sz="3200" spc="5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se</a:t>
            </a:r>
            <a:r>
              <a:rPr sz="3200" u="heavy" spc="9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r</a:t>
            </a:r>
            <a:r>
              <a:rPr sz="3200" u="heavy" spc="-6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v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er</a:t>
            </a:r>
            <a:r>
              <a:rPr sz="3200" u="heavy" spc="1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1827" y="89915"/>
            <a:ext cx="8252459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155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 smtClean="0">
                <a:solidFill>
                  <a:srgbClr val="562213"/>
                </a:solidFill>
                <a:latin typeface="Gill Sans MT"/>
                <a:cs typeface="Gill Sans MT"/>
              </a:rPr>
              <a:t>Duti</a:t>
            </a:r>
            <a:r>
              <a:rPr sz="3900" b="1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e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s of</a:t>
            </a:r>
            <a:r>
              <a:rPr sz="3900" b="1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a </a:t>
            </a:r>
            <a:r>
              <a:rPr sz="3900" b="1" spc="5" dirty="0" smtClean="0">
                <a:solidFill>
                  <a:srgbClr val="562213"/>
                </a:solidFill>
                <a:latin typeface="Gill Sans MT"/>
                <a:cs typeface="Gill Sans MT"/>
              </a:rPr>
              <a:t>s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ystem</a:t>
            </a:r>
            <a:r>
              <a:rPr sz="3900" b="1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a</a:t>
            </a:r>
            <a:r>
              <a:rPr sz="3900" b="1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d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mi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istrator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2472" y="1430654"/>
            <a:ext cx="10231755" cy="4814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200">
              <a:lnSpc>
                <a:spcPct val="100000"/>
              </a:lnSpc>
              <a:buClr>
                <a:srgbClr val="3891A7"/>
              </a:buClr>
              <a:buSzPct val="80000"/>
              <a:buFont typeface="Gill Sans MT"/>
              <a:buAutoNum type="arabicPeriod"/>
              <a:tabLst>
                <a:tab pos="469265" algn="l"/>
              </a:tabLst>
            </a:pPr>
            <a:r>
              <a:rPr sz="2000" b="1" spc="-10" dirty="0" smtClean="0">
                <a:latin typeface="Gill Sans MT"/>
                <a:cs typeface="Gill Sans MT"/>
              </a:rPr>
              <a:t>U</a:t>
            </a:r>
            <a:r>
              <a:rPr sz="2000" b="1" spc="0" dirty="0" smtClean="0">
                <a:latin typeface="Gill Sans MT"/>
                <a:cs typeface="Gill Sans MT"/>
              </a:rPr>
              <a:t>s</a:t>
            </a:r>
            <a:r>
              <a:rPr sz="2000" b="1" spc="-10" dirty="0" smtClean="0">
                <a:latin typeface="Gill Sans MT"/>
                <a:cs typeface="Gill Sans MT"/>
              </a:rPr>
              <a:t>e</a:t>
            </a:r>
            <a:r>
              <a:rPr sz="2000" b="1" spc="0" dirty="0" smtClean="0">
                <a:latin typeface="Gill Sans MT"/>
                <a:cs typeface="Gill Sans MT"/>
              </a:rPr>
              <a:t>r</a:t>
            </a:r>
            <a:r>
              <a:rPr sz="2000" b="1" spc="-1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adm</a:t>
            </a:r>
            <a:r>
              <a:rPr sz="2000" b="1" spc="-10" dirty="0" smtClean="0">
                <a:latin typeface="Gill Sans MT"/>
                <a:cs typeface="Gill Sans MT"/>
              </a:rPr>
              <a:t>i</a:t>
            </a:r>
            <a:r>
              <a:rPr sz="2000" b="1" spc="0" dirty="0" smtClean="0">
                <a:latin typeface="Gill Sans MT"/>
                <a:cs typeface="Gill Sans MT"/>
              </a:rPr>
              <a:t>n</a:t>
            </a:r>
            <a:r>
              <a:rPr sz="2000" b="1" spc="-10" dirty="0" smtClean="0">
                <a:latin typeface="Gill Sans MT"/>
                <a:cs typeface="Gill Sans MT"/>
              </a:rPr>
              <a:t>i</a:t>
            </a:r>
            <a:r>
              <a:rPr sz="2000" b="1" spc="0" dirty="0" smtClean="0">
                <a:latin typeface="Gill Sans MT"/>
                <a:cs typeface="Gill Sans MT"/>
              </a:rPr>
              <a:t>stration</a:t>
            </a:r>
            <a:r>
              <a:rPr sz="2000" b="1" spc="-6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(</a:t>
            </a:r>
            <a:r>
              <a:rPr sz="2000" b="1" spc="-10" dirty="0" smtClean="0">
                <a:latin typeface="Gill Sans MT"/>
                <a:cs typeface="Gill Sans MT"/>
              </a:rPr>
              <a:t>s</a:t>
            </a:r>
            <a:r>
              <a:rPr sz="2000" b="1" spc="0" dirty="0" smtClean="0">
                <a:latin typeface="Gill Sans MT"/>
                <a:cs typeface="Gill Sans MT"/>
              </a:rPr>
              <a:t>et</a:t>
            </a:r>
            <a:r>
              <a:rPr sz="2000" b="1" spc="-10" dirty="0" smtClean="0">
                <a:latin typeface="Gill Sans MT"/>
                <a:cs typeface="Gill Sans MT"/>
              </a:rPr>
              <a:t>u</a:t>
            </a:r>
            <a:r>
              <a:rPr sz="2000" b="1" spc="0" dirty="0" smtClean="0">
                <a:latin typeface="Gill Sans MT"/>
                <a:cs typeface="Gill Sans MT"/>
              </a:rPr>
              <a:t>p</a:t>
            </a:r>
            <a:r>
              <a:rPr sz="2000" b="1" spc="-1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and</a:t>
            </a:r>
            <a:r>
              <a:rPr sz="2000" b="1" spc="-2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mai</a:t>
            </a:r>
            <a:r>
              <a:rPr sz="2000" b="1" spc="-10" dirty="0" smtClean="0">
                <a:latin typeface="Gill Sans MT"/>
                <a:cs typeface="Gill Sans MT"/>
              </a:rPr>
              <a:t>n</a:t>
            </a:r>
            <a:r>
              <a:rPr sz="2000" b="1" spc="0" dirty="0" smtClean="0">
                <a:latin typeface="Gill Sans MT"/>
                <a:cs typeface="Gill Sans MT"/>
              </a:rPr>
              <a:t>tain</a:t>
            </a:r>
            <a:r>
              <a:rPr sz="2000" b="1" spc="-10" dirty="0" smtClean="0">
                <a:latin typeface="Gill Sans MT"/>
                <a:cs typeface="Gill Sans MT"/>
              </a:rPr>
              <a:t>i</a:t>
            </a:r>
            <a:r>
              <a:rPr sz="2000" b="1" spc="0" dirty="0" smtClean="0">
                <a:latin typeface="Gill Sans MT"/>
                <a:cs typeface="Gill Sans MT"/>
              </a:rPr>
              <a:t>ng</a:t>
            </a:r>
            <a:r>
              <a:rPr sz="2000" b="1" spc="-5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a</a:t>
            </a:r>
            <a:r>
              <a:rPr sz="2000" b="1" spc="5" dirty="0" smtClean="0">
                <a:latin typeface="Gill Sans MT"/>
                <a:cs typeface="Gill Sans MT"/>
              </a:rPr>
              <a:t>c</a:t>
            </a:r>
            <a:r>
              <a:rPr sz="2000" b="1" spc="0" dirty="0" smtClean="0">
                <a:latin typeface="Gill Sans MT"/>
                <a:cs typeface="Gill Sans MT"/>
              </a:rPr>
              <a:t>cou</a:t>
            </a:r>
            <a:r>
              <a:rPr sz="2000" b="1" spc="-15" dirty="0" smtClean="0">
                <a:latin typeface="Gill Sans MT"/>
                <a:cs typeface="Gill Sans MT"/>
              </a:rPr>
              <a:t>n</a:t>
            </a:r>
            <a:r>
              <a:rPr sz="2000" b="1" spc="0" dirty="0" smtClean="0">
                <a:latin typeface="Gill Sans MT"/>
                <a:cs typeface="Gill Sans MT"/>
              </a:rPr>
              <a:t>t)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469900" indent="-457200">
              <a:lnSpc>
                <a:spcPct val="100000"/>
              </a:lnSpc>
              <a:buClr>
                <a:srgbClr val="3891A7"/>
              </a:buClr>
              <a:buSzPct val="80000"/>
              <a:buFont typeface="Gill Sans MT"/>
              <a:buAutoNum type="arabicPeriod"/>
              <a:tabLst>
                <a:tab pos="469265" algn="l"/>
              </a:tabLst>
            </a:pPr>
            <a:r>
              <a:rPr sz="2000" b="1" spc="0" dirty="0" smtClean="0">
                <a:latin typeface="Gill Sans MT"/>
                <a:cs typeface="Gill Sans MT"/>
              </a:rPr>
              <a:t>M</a:t>
            </a:r>
            <a:r>
              <a:rPr sz="2000" b="1" spc="5" dirty="0" smtClean="0">
                <a:latin typeface="Gill Sans MT"/>
                <a:cs typeface="Gill Sans MT"/>
              </a:rPr>
              <a:t>a</a:t>
            </a:r>
            <a:r>
              <a:rPr sz="2000" b="1" spc="0" dirty="0" smtClean="0">
                <a:latin typeface="Gill Sans MT"/>
                <a:cs typeface="Gill Sans MT"/>
              </a:rPr>
              <a:t>i</a:t>
            </a:r>
            <a:r>
              <a:rPr sz="2000" b="1" spc="-10" dirty="0" smtClean="0">
                <a:latin typeface="Gill Sans MT"/>
                <a:cs typeface="Gill Sans MT"/>
              </a:rPr>
              <a:t>n</a:t>
            </a:r>
            <a:r>
              <a:rPr sz="2000" b="1" spc="0" dirty="0" smtClean="0">
                <a:latin typeface="Gill Sans MT"/>
                <a:cs typeface="Gill Sans MT"/>
              </a:rPr>
              <a:t>t</a:t>
            </a:r>
            <a:r>
              <a:rPr sz="2000" b="1" spc="5" dirty="0" smtClean="0">
                <a:latin typeface="Gill Sans MT"/>
                <a:cs typeface="Gill Sans MT"/>
              </a:rPr>
              <a:t>a</a:t>
            </a:r>
            <a:r>
              <a:rPr sz="2000" b="1" spc="0" dirty="0" smtClean="0">
                <a:latin typeface="Gill Sans MT"/>
                <a:cs typeface="Gill Sans MT"/>
              </a:rPr>
              <a:t>i</a:t>
            </a:r>
            <a:r>
              <a:rPr sz="2000" b="1" spc="-10" dirty="0" smtClean="0">
                <a:latin typeface="Gill Sans MT"/>
                <a:cs typeface="Gill Sans MT"/>
              </a:rPr>
              <a:t>n</a:t>
            </a:r>
            <a:r>
              <a:rPr sz="2000" b="1" spc="0" dirty="0" smtClean="0">
                <a:latin typeface="Gill Sans MT"/>
                <a:cs typeface="Gill Sans MT"/>
              </a:rPr>
              <a:t>i</a:t>
            </a:r>
            <a:r>
              <a:rPr sz="2000" b="1" spc="-10" dirty="0" smtClean="0">
                <a:latin typeface="Gill Sans MT"/>
                <a:cs typeface="Gill Sans MT"/>
              </a:rPr>
              <a:t>n</a:t>
            </a:r>
            <a:r>
              <a:rPr sz="2000" b="1" spc="0" dirty="0" smtClean="0">
                <a:latin typeface="Gill Sans MT"/>
                <a:cs typeface="Gill Sans MT"/>
              </a:rPr>
              <a:t>g</a:t>
            </a:r>
            <a:r>
              <a:rPr sz="2000" b="1" spc="-5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sy</a:t>
            </a:r>
            <a:r>
              <a:rPr sz="2000" b="1" spc="-10" dirty="0" smtClean="0">
                <a:latin typeface="Gill Sans MT"/>
                <a:cs typeface="Gill Sans MT"/>
              </a:rPr>
              <a:t>s</a:t>
            </a:r>
            <a:r>
              <a:rPr sz="2000" b="1" spc="0" dirty="0" smtClean="0">
                <a:latin typeface="Gill Sans MT"/>
                <a:cs typeface="Gill Sans MT"/>
              </a:rPr>
              <a:t>tem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469900" indent="-457200">
              <a:lnSpc>
                <a:spcPct val="100000"/>
              </a:lnSpc>
              <a:buClr>
                <a:srgbClr val="3891A7"/>
              </a:buClr>
              <a:buSzPct val="80000"/>
              <a:buFont typeface="Gill Sans MT"/>
              <a:buAutoNum type="arabicPeriod"/>
              <a:tabLst>
                <a:tab pos="469265" algn="l"/>
              </a:tabLst>
            </a:pPr>
            <a:r>
              <a:rPr sz="2000" b="1" spc="-204" dirty="0" smtClean="0">
                <a:latin typeface="Gill Sans MT"/>
                <a:cs typeface="Gill Sans MT"/>
              </a:rPr>
              <a:t>V</a:t>
            </a:r>
            <a:r>
              <a:rPr sz="2000" b="1" spc="0" dirty="0" smtClean="0">
                <a:latin typeface="Gill Sans MT"/>
                <a:cs typeface="Gill Sans MT"/>
              </a:rPr>
              <a:t>eri</a:t>
            </a:r>
            <a:r>
              <a:rPr sz="2000" b="1" spc="-10" dirty="0" smtClean="0">
                <a:latin typeface="Gill Sans MT"/>
                <a:cs typeface="Gill Sans MT"/>
              </a:rPr>
              <a:t>f</a:t>
            </a:r>
            <a:r>
              <a:rPr sz="2000" b="1" spc="0" dirty="0" smtClean="0">
                <a:latin typeface="Gill Sans MT"/>
                <a:cs typeface="Gill Sans MT"/>
              </a:rPr>
              <a:t>y</a:t>
            </a:r>
            <a:r>
              <a:rPr sz="2000" b="1" spc="-2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that</a:t>
            </a:r>
            <a:r>
              <a:rPr sz="2000" b="1" spc="-2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p</a:t>
            </a:r>
            <a:r>
              <a:rPr sz="2000" b="1" spc="-10" dirty="0" smtClean="0">
                <a:latin typeface="Gill Sans MT"/>
                <a:cs typeface="Gill Sans MT"/>
              </a:rPr>
              <a:t>e</a:t>
            </a:r>
            <a:r>
              <a:rPr sz="2000" b="1" spc="0" dirty="0" smtClean="0">
                <a:latin typeface="Gill Sans MT"/>
                <a:cs typeface="Gill Sans MT"/>
              </a:rPr>
              <a:t>rip</a:t>
            </a:r>
            <a:r>
              <a:rPr sz="2000" b="1" spc="-15" dirty="0" smtClean="0">
                <a:latin typeface="Gill Sans MT"/>
                <a:cs typeface="Gill Sans MT"/>
              </a:rPr>
              <a:t>h</a:t>
            </a:r>
            <a:r>
              <a:rPr sz="2000" b="1" spc="0" dirty="0" smtClean="0">
                <a:latin typeface="Gill Sans MT"/>
                <a:cs typeface="Gill Sans MT"/>
              </a:rPr>
              <a:t>erals</a:t>
            </a:r>
            <a:r>
              <a:rPr sz="2000" b="1" spc="-3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a</a:t>
            </a:r>
            <a:r>
              <a:rPr sz="2000" b="1" spc="-30" dirty="0" smtClean="0">
                <a:latin typeface="Gill Sans MT"/>
                <a:cs typeface="Gill Sans MT"/>
              </a:rPr>
              <a:t>r</a:t>
            </a:r>
            <a:r>
              <a:rPr sz="2000" b="1" spc="0" dirty="0" smtClean="0">
                <a:latin typeface="Gill Sans MT"/>
                <a:cs typeface="Gill Sans MT"/>
              </a:rPr>
              <a:t>e</a:t>
            </a:r>
            <a:r>
              <a:rPr sz="2000" b="1" spc="-20" dirty="0" smtClean="0">
                <a:latin typeface="Gill Sans MT"/>
                <a:cs typeface="Gill Sans MT"/>
              </a:rPr>
              <a:t> </a:t>
            </a:r>
            <a:r>
              <a:rPr sz="2000" b="1" spc="-45" dirty="0" smtClean="0">
                <a:latin typeface="Gill Sans MT"/>
                <a:cs typeface="Gill Sans MT"/>
              </a:rPr>
              <a:t>w</a:t>
            </a:r>
            <a:r>
              <a:rPr sz="2000" b="1" spc="0" dirty="0" smtClean="0">
                <a:latin typeface="Gill Sans MT"/>
                <a:cs typeface="Gill Sans MT"/>
              </a:rPr>
              <a:t>orki</a:t>
            </a:r>
            <a:r>
              <a:rPr sz="2000" b="1" spc="-15" dirty="0" smtClean="0">
                <a:latin typeface="Gill Sans MT"/>
                <a:cs typeface="Gill Sans MT"/>
              </a:rPr>
              <a:t>n</a:t>
            </a:r>
            <a:r>
              <a:rPr sz="2000" b="1" spc="0" dirty="0" smtClean="0">
                <a:latin typeface="Gill Sans MT"/>
                <a:cs typeface="Gill Sans MT"/>
              </a:rPr>
              <a:t>g</a:t>
            </a:r>
            <a:r>
              <a:rPr sz="2000" b="1" spc="-1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p</a:t>
            </a:r>
            <a:r>
              <a:rPr sz="2000" b="1" spc="-55" dirty="0" smtClean="0">
                <a:latin typeface="Gill Sans MT"/>
                <a:cs typeface="Gill Sans MT"/>
              </a:rPr>
              <a:t>r</a:t>
            </a:r>
            <a:r>
              <a:rPr sz="2000" b="1" spc="0" dirty="0" smtClean="0">
                <a:latin typeface="Gill Sans MT"/>
                <a:cs typeface="Gill Sans MT"/>
              </a:rPr>
              <a:t>o</a:t>
            </a:r>
            <a:r>
              <a:rPr sz="2000" b="1" spc="-10" dirty="0" smtClean="0">
                <a:latin typeface="Gill Sans MT"/>
                <a:cs typeface="Gill Sans MT"/>
              </a:rPr>
              <a:t>p</a:t>
            </a:r>
            <a:r>
              <a:rPr sz="2000" b="1" spc="0" dirty="0" smtClean="0">
                <a:latin typeface="Gill Sans MT"/>
                <a:cs typeface="Gill Sans MT"/>
              </a:rPr>
              <a:t>er</a:t>
            </a:r>
            <a:r>
              <a:rPr sz="2000" b="1" spc="-30" dirty="0" smtClean="0">
                <a:latin typeface="Gill Sans MT"/>
                <a:cs typeface="Gill Sans MT"/>
              </a:rPr>
              <a:t>l</a:t>
            </a:r>
            <a:r>
              <a:rPr sz="2000" b="1" spc="0" dirty="0" smtClean="0">
                <a:latin typeface="Gill Sans MT"/>
                <a:cs typeface="Gill Sans MT"/>
              </a:rPr>
              <a:t>y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469900" indent="-457200">
              <a:lnSpc>
                <a:spcPct val="100000"/>
              </a:lnSpc>
              <a:buClr>
                <a:srgbClr val="3891A7"/>
              </a:buClr>
              <a:buSzPct val="80000"/>
              <a:buFont typeface="Gill Sans MT"/>
              <a:buAutoNum type="arabicPeriod"/>
              <a:tabLst>
                <a:tab pos="469265" algn="l"/>
              </a:tabLst>
            </a:pPr>
            <a:r>
              <a:rPr sz="2000" b="1" spc="0" dirty="0" smtClean="0">
                <a:latin typeface="Gill Sans MT"/>
                <a:cs typeface="Gill Sans MT"/>
              </a:rPr>
              <a:t>Q</a:t>
            </a:r>
            <a:r>
              <a:rPr sz="2000" b="1" spc="-10" dirty="0" smtClean="0">
                <a:latin typeface="Gill Sans MT"/>
                <a:cs typeface="Gill Sans MT"/>
              </a:rPr>
              <a:t>u</a:t>
            </a:r>
            <a:r>
              <a:rPr sz="2000" b="1" spc="0" dirty="0" smtClean="0">
                <a:latin typeface="Gill Sans MT"/>
                <a:cs typeface="Gill Sans MT"/>
              </a:rPr>
              <a:t>ick</a:t>
            </a:r>
            <a:r>
              <a:rPr sz="2000" b="1" spc="-30" dirty="0" smtClean="0">
                <a:latin typeface="Gill Sans MT"/>
                <a:cs typeface="Gill Sans MT"/>
              </a:rPr>
              <a:t>l</a:t>
            </a:r>
            <a:r>
              <a:rPr sz="2000" b="1" spc="0" dirty="0" smtClean="0">
                <a:latin typeface="Gill Sans MT"/>
                <a:cs typeface="Gill Sans MT"/>
              </a:rPr>
              <a:t>y</a:t>
            </a:r>
            <a:r>
              <a:rPr sz="2000" b="1" spc="-3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a</a:t>
            </a:r>
            <a:r>
              <a:rPr sz="2000" b="1" spc="-20" dirty="0" smtClean="0">
                <a:latin typeface="Gill Sans MT"/>
                <a:cs typeface="Gill Sans MT"/>
              </a:rPr>
              <a:t>r</a:t>
            </a:r>
            <a:r>
              <a:rPr sz="2000" b="1" spc="0" dirty="0" smtClean="0">
                <a:latin typeface="Gill Sans MT"/>
                <a:cs typeface="Gill Sans MT"/>
              </a:rPr>
              <a:t>ran</a:t>
            </a:r>
            <a:r>
              <a:rPr sz="2000" b="1" spc="-35" dirty="0" smtClean="0">
                <a:latin typeface="Gill Sans MT"/>
                <a:cs typeface="Gill Sans MT"/>
              </a:rPr>
              <a:t>g</a:t>
            </a:r>
            <a:r>
              <a:rPr sz="2000" b="1" spc="0" dirty="0" smtClean="0">
                <a:latin typeface="Gill Sans MT"/>
                <a:cs typeface="Gill Sans MT"/>
              </a:rPr>
              <a:t>e</a:t>
            </a:r>
            <a:r>
              <a:rPr sz="2000" b="1" spc="-20" dirty="0" smtClean="0">
                <a:latin typeface="Gill Sans MT"/>
                <a:cs typeface="Gill Sans MT"/>
              </a:rPr>
              <a:t> </a:t>
            </a:r>
            <a:r>
              <a:rPr sz="2000" b="1" spc="-35" dirty="0" smtClean="0">
                <a:latin typeface="Gill Sans MT"/>
                <a:cs typeface="Gill Sans MT"/>
              </a:rPr>
              <a:t>r</a:t>
            </a:r>
            <a:r>
              <a:rPr sz="2000" b="1" spc="0" dirty="0" smtClean="0">
                <a:latin typeface="Gill Sans MT"/>
                <a:cs typeface="Gill Sans MT"/>
              </a:rPr>
              <a:t>e</a:t>
            </a:r>
            <a:r>
              <a:rPr sz="2000" b="1" spc="-10" dirty="0" smtClean="0">
                <a:latin typeface="Gill Sans MT"/>
                <a:cs typeface="Gill Sans MT"/>
              </a:rPr>
              <a:t>p</a:t>
            </a:r>
            <a:r>
              <a:rPr sz="2000" b="1" spc="0" dirty="0" smtClean="0">
                <a:latin typeface="Gill Sans MT"/>
                <a:cs typeface="Gill Sans MT"/>
              </a:rPr>
              <a:t>air</a:t>
            </a:r>
            <a:r>
              <a:rPr sz="2000" b="1" spc="-30" dirty="0" smtClean="0">
                <a:latin typeface="Gill Sans MT"/>
                <a:cs typeface="Gill Sans MT"/>
              </a:rPr>
              <a:t> f</a:t>
            </a:r>
            <a:r>
              <a:rPr sz="2000" b="1" spc="0" dirty="0" smtClean="0">
                <a:latin typeface="Gill Sans MT"/>
                <a:cs typeface="Gill Sans MT"/>
              </a:rPr>
              <a:t>or</a:t>
            </a:r>
            <a:r>
              <a:rPr sz="2000" b="1" spc="-1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ha</a:t>
            </a:r>
            <a:r>
              <a:rPr sz="2000" b="1" spc="-40" dirty="0" smtClean="0">
                <a:latin typeface="Gill Sans MT"/>
                <a:cs typeface="Gill Sans MT"/>
              </a:rPr>
              <a:t>r</a:t>
            </a:r>
            <a:r>
              <a:rPr sz="2000" b="1" spc="0" dirty="0" smtClean="0">
                <a:latin typeface="Gill Sans MT"/>
                <a:cs typeface="Gill Sans MT"/>
              </a:rPr>
              <a:t>d</a:t>
            </a:r>
            <a:r>
              <a:rPr sz="2000" b="1" spc="-15" dirty="0" smtClean="0">
                <a:latin typeface="Gill Sans MT"/>
                <a:cs typeface="Gill Sans MT"/>
              </a:rPr>
              <a:t>w</a:t>
            </a:r>
            <a:r>
              <a:rPr sz="2000" b="1" spc="0" dirty="0" smtClean="0">
                <a:latin typeface="Gill Sans MT"/>
                <a:cs typeface="Gill Sans MT"/>
              </a:rPr>
              <a:t>a</a:t>
            </a:r>
            <a:r>
              <a:rPr sz="2000" b="1" spc="-35" dirty="0" smtClean="0">
                <a:latin typeface="Gill Sans MT"/>
                <a:cs typeface="Gill Sans MT"/>
              </a:rPr>
              <a:t>r</a:t>
            </a:r>
            <a:r>
              <a:rPr sz="2000" b="1" spc="0" dirty="0" smtClean="0">
                <a:latin typeface="Gill Sans MT"/>
                <a:cs typeface="Gill Sans MT"/>
              </a:rPr>
              <a:t>e</a:t>
            </a:r>
            <a:r>
              <a:rPr sz="2000" b="1" spc="-2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in</a:t>
            </a:r>
            <a:r>
              <a:rPr sz="2000" b="1" spc="-10" dirty="0" smtClean="0">
                <a:latin typeface="Gill Sans MT"/>
                <a:cs typeface="Gill Sans MT"/>
              </a:rPr>
              <a:t> </a:t>
            </a:r>
            <a:r>
              <a:rPr sz="2000" b="1" spc="-15" dirty="0" smtClean="0">
                <a:latin typeface="Gill Sans MT"/>
                <a:cs typeface="Gill Sans MT"/>
              </a:rPr>
              <a:t>o</a:t>
            </a:r>
            <a:r>
              <a:rPr sz="2000" b="1" spc="0" dirty="0" smtClean="0">
                <a:latin typeface="Gill Sans MT"/>
                <a:cs typeface="Gill Sans MT"/>
              </a:rPr>
              <a:t>c</a:t>
            </a:r>
            <a:r>
              <a:rPr sz="2000" b="1" spc="5" dirty="0" smtClean="0">
                <a:latin typeface="Gill Sans MT"/>
                <a:cs typeface="Gill Sans MT"/>
              </a:rPr>
              <a:t>c</a:t>
            </a:r>
            <a:r>
              <a:rPr sz="2000" b="1" spc="0" dirty="0" smtClean="0">
                <a:latin typeface="Gill Sans MT"/>
                <a:cs typeface="Gill Sans MT"/>
              </a:rPr>
              <a:t>asi</a:t>
            </a:r>
            <a:r>
              <a:rPr sz="2000" b="1" spc="-10" dirty="0" smtClean="0">
                <a:latin typeface="Gill Sans MT"/>
                <a:cs typeface="Gill Sans MT"/>
              </a:rPr>
              <a:t>o</a:t>
            </a:r>
            <a:r>
              <a:rPr sz="2000" b="1" spc="0" dirty="0" smtClean="0">
                <a:latin typeface="Gill Sans MT"/>
                <a:cs typeface="Gill Sans MT"/>
              </a:rPr>
              <a:t>n</a:t>
            </a:r>
            <a:r>
              <a:rPr sz="2000" b="1" spc="-5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of</a:t>
            </a:r>
            <a:r>
              <a:rPr sz="2000" b="1" spc="-10" dirty="0" smtClean="0">
                <a:latin typeface="Gill Sans MT"/>
                <a:cs typeface="Gill Sans MT"/>
              </a:rPr>
              <a:t> </a:t>
            </a:r>
            <a:r>
              <a:rPr sz="2000" b="1" spc="-15" dirty="0" smtClean="0">
                <a:latin typeface="Gill Sans MT"/>
                <a:cs typeface="Gill Sans MT"/>
              </a:rPr>
              <a:t>h</a:t>
            </a:r>
            <a:r>
              <a:rPr sz="2000" b="1" spc="0" dirty="0" smtClean="0">
                <a:latin typeface="Gill Sans MT"/>
                <a:cs typeface="Gill Sans MT"/>
              </a:rPr>
              <a:t>a</a:t>
            </a:r>
            <a:r>
              <a:rPr sz="2000" b="1" spc="-35" dirty="0" smtClean="0">
                <a:latin typeface="Gill Sans MT"/>
                <a:cs typeface="Gill Sans MT"/>
              </a:rPr>
              <a:t>r</a:t>
            </a:r>
            <a:r>
              <a:rPr sz="2000" b="1" spc="0" dirty="0" smtClean="0">
                <a:latin typeface="Gill Sans MT"/>
                <a:cs typeface="Gill Sans MT"/>
              </a:rPr>
              <a:t>d</a:t>
            </a:r>
            <a:r>
              <a:rPr sz="2000" b="1" spc="-15" dirty="0" smtClean="0">
                <a:latin typeface="Gill Sans MT"/>
                <a:cs typeface="Gill Sans MT"/>
              </a:rPr>
              <a:t>w</a:t>
            </a:r>
            <a:r>
              <a:rPr sz="2000" b="1" spc="0" dirty="0" smtClean="0">
                <a:latin typeface="Gill Sans MT"/>
                <a:cs typeface="Gill Sans MT"/>
              </a:rPr>
              <a:t>a</a:t>
            </a:r>
            <a:r>
              <a:rPr sz="2000" b="1" spc="-35" dirty="0" smtClean="0">
                <a:latin typeface="Gill Sans MT"/>
                <a:cs typeface="Gill Sans MT"/>
              </a:rPr>
              <a:t>r</a:t>
            </a:r>
            <a:r>
              <a:rPr sz="2000" b="1" spc="0" dirty="0" smtClean="0">
                <a:latin typeface="Gill Sans MT"/>
                <a:cs typeface="Gill Sans MT"/>
              </a:rPr>
              <a:t>e</a:t>
            </a:r>
            <a:r>
              <a:rPr sz="2000" b="1" spc="-3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fa</a:t>
            </a:r>
            <a:r>
              <a:rPr sz="2000" b="1" spc="-10" dirty="0" smtClean="0">
                <a:latin typeface="Gill Sans MT"/>
                <a:cs typeface="Gill Sans MT"/>
              </a:rPr>
              <a:t>i</a:t>
            </a:r>
            <a:r>
              <a:rPr sz="2000" b="1" spc="0" dirty="0" smtClean="0">
                <a:latin typeface="Gill Sans MT"/>
                <a:cs typeface="Gill Sans MT"/>
              </a:rPr>
              <a:t>l</a:t>
            </a:r>
            <a:r>
              <a:rPr sz="2000" b="1" spc="-10" dirty="0" smtClean="0">
                <a:latin typeface="Gill Sans MT"/>
                <a:cs typeface="Gill Sans MT"/>
              </a:rPr>
              <a:t>u</a:t>
            </a:r>
            <a:r>
              <a:rPr sz="2000" b="1" spc="-35" dirty="0" smtClean="0">
                <a:latin typeface="Gill Sans MT"/>
                <a:cs typeface="Gill Sans MT"/>
              </a:rPr>
              <a:t>r</a:t>
            </a:r>
            <a:r>
              <a:rPr sz="2000" b="1" spc="0" dirty="0" smtClean="0">
                <a:latin typeface="Gill Sans MT"/>
                <a:cs typeface="Gill Sans MT"/>
              </a:rPr>
              <a:t>e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469900" indent="-457200">
              <a:lnSpc>
                <a:spcPct val="100000"/>
              </a:lnSpc>
              <a:buClr>
                <a:srgbClr val="3891A7"/>
              </a:buClr>
              <a:buSzPct val="80000"/>
              <a:buFont typeface="Gill Sans MT"/>
              <a:buAutoNum type="arabicPeriod"/>
              <a:tabLst>
                <a:tab pos="469265" algn="l"/>
              </a:tabLst>
            </a:pPr>
            <a:r>
              <a:rPr sz="2000" b="1" spc="0" dirty="0" smtClean="0">
                <a:latin typeface="Gill Sans MT"/>
                <a:cs typeface="Gill Sans MT"/>
              </a:rPr>
              <a:t>Mon</a:t>
            </a:r>
            <a:r>
              <a:rPr sz="2000" b="1" spc="-10" dirty="0" smtClean="0">
                <a:latin typeface="Gill Sans MT"/>
                <a:cs typeface="Gill Sans MT"/>
              </a:rPr>
              <a:t>i</a:t>
            </a:r>
            <a:r>
              <a:rPr sz="2000" b="1" spc="0" dirty="0" smtClean="0">
                <a:latin typeface="Gill Sans MT"/>
                <a:cs typeface="Gill Sans MT"/>
              </a:rPr>
              <a:t>tor</a:t>
            </a:r>
            <a:r>
              <a:rPr sz="2000" b="1" spc="-3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sy</a:t>
            </a:r>
            <a:r>
              <a:rPr sz="2000" b="1" spc="-10" dirty="0" smtClean="0">
                <a:latin typeface="Gill Sans MT"/>
                <a:cs typeface="Gill Sans MT"/>
              </a:rPr>
              <a:t>s</a:t>
            </a:r>
            <a:r>
              <a:rPr sz="2000" b="1" spc="0" dirty="0" smtClean="0">
                <a:latin typeface="Gill Sans MT"/>
                <a:cs typeface="Gill Sans MT"/>
              </a:rPr>
              <a:t>tem</a:t>
            </a:r>
            <a:r>
              <a:rPr sz="2000" b="1" spc="-1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p</a:t>
            </a:r>
            <a:r>
              <a:rPr sz="2000" b="1" spc="-10" dirty="0" smtClean="0">
                <a:latin typeface="Gill Sans MT"/>
                <a:cs typeface="Gill Sans MT"/>
              </a:rPr>
              <a:t>e</a:t>
            </a:r>
            <a:r>
              <a:rPr sz="2000" b="1" spc="0" dirty="0" smtClean="0">
                <a:latin typeface="Gill Sans MT"/>
                <a:cs typeface="Gill Sans MT"/>
              </a:rPr>
              <a:t>r</a:t>
            </a:r>
            <a:r>
              <a:rPr sz="2000" b="1" spc="-30" dirty="0" smtClean="0">
                <a:latin typeface="Gill Sans MT"/>
                <a:cs typeface="Gill Sans MT"/>
              </a:rPr>
              <a:t>f</a:t>
            </a:r>
            <a:r>
              <a:rPr sz="2000" b="1" spc="0" dirty="0" smtClean="0">
                <a:latin typeface="Gill Sans MT"/>
                <a:cs typeface="Gill Sans MT"/>
              </a:rPr>
              <a:t>ormance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469900" indent="-457200">
              <a:lnSpc>
                <a:spcPct val="100000"/>
              </a:lnSpc>
              <a:buClr>
                <a:srgbClr val="3891A7"/>
              </a:buClr>
              <a:buSzPct val="80000"/>
              <a:buFont typeface="Gill Sans MT"/>
              <a:buAutoNum type="arabicPeriod"/>
              <a:tabLst>
                <a:tab pos="469265" algn="l"/>
              </a:tabLst>
            </a:pPr>
            <a:r>
              <a:rPr sz="2000" b="1" spc="0" dirty="0" smtClean="0">
                <a:latin typeface="Gill Sans MT"/>
                <a:cs typeface="Gill Sans MT"/>
              </a:rPr>
              <a:t>C</a:t>
            </a:r>
            <a:r>
              <a:rPr sz="2000" b="1" spc="-35" dirty="0" smtClean="0">
                <a:latin typeface="Gill Sans MT"/>
                <a:cs typeface="Gill Sans MT"/>
              </a:rPr>
              <a:t>r</a:t>
            </a:r>
            <a:r>
              <a:rPr sz="2000" b="1" spc="0" dirty="0" smtClean="0">
                <a:latin typeface="Gill Sans MT"/>
                <a:cs typeface="Gill Sans MT"/>
              </a:rPr>
              <a:t>eate</a:t>
            </a:r>
            <a:r>
              <a:rPr sz="2000" b="1" spc="-5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f</a:t>
            </a:r>
            <a:r>
              <a:rPr sz="2000" b="1" spc="-10" dirty="0" smtClean="0">
                <a:latin typeface="Gill Sans MT"/>
                <a:cs typeface="Gill Sans MT"/>
              </a:rPr>
              <a:t>i</a:t>
            </a:r>
            <a:r>
              <a:rPr sz="2000" b="1" spc="0" dirty="0" smtClean="0">
                <a:latin typeface="Gill Sans MT"/>
                <a:cs typeface="Gill Sans MT"/>
              </a:rPr>
              <a:t>le</a:t>
            </a:r>
            <a:r>
              <a:rPr sz="2000" b="1" spc="-2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sy</a:t>
            </a:r>
            <a:r>
              <a:rPr sz="2000" b="1" spc="-10" dirty="0" smtClean="0">
                <a:latin typeface="Gill Sans MT"/>
                <a:cs typeface="Gill Sans MT"/>
              </a:rPr>
              <a:t>s</a:t>
            </a:r>
            <a:r>
              <a:rPr sz="2000" b="1" spc="0" dirty="0" smtClean="0">
                <a:latin typeface="Gill Sans MT"/>
                <a:cs typeface="Gill Sans MT"/>
              </a:rPr>
              <a:t>tems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469900" indent="-457200">
              <a:lnSpc>
                <a:spcPct val="100000"/>
              </a:lnSpc>
              <a:buClr>
                <a:srgbClr val="3891A7"/>
              </a:buClr>
              <a:buSzPct val="80000"/>
              <a:buFont typeface="Gill Sans MT"/>
              <a:buAutoNum type="arabicPeriod"/>
              <a:tabLst>
                <a:tab pos="469265" algn="l"/>
              </a:tabLst>
            </a:pPr>
            <a:r>
              <a:rPr sz="2000" b="1" spc="0" dirty="0" smtClean="0">
                <a:latin typeface="Gill Sans MT"/>
                <a:cs typeface="Gill Sans MT"/>
              </a:rPr>
              <a:t>Install</a:t>
            </a:r>
            <a:r>
              <a:rPr sz="2000" b="1" spc="-4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s</a:t>
            </a:r>
            <a:r>
              <a:rPr sz="2000" b="1" spc="-10" dirty="0" smtClean="0">
                <a:latin typeface="Gill Sans MT"/>
                <a:cs typeface="Gill Sans MT"/>
              </a:rPr>
              <a:t>o</a:t>
            </a:r>
            <a:r>
              <a:rPr sz="2000" b="1" spc="0" dirty="0" smtClean="0">
                <a:latin typeface="Gill Sans MT"/>
                <a:cs typeface="Gill Sans MT"/>
              </a:rPr>
              <a:t>ft</a:t>
            </a:r>
            <a:r>
              <a:rPr sz="2000" b="1" spc="-10" dirty="0" smtClean="0">
                <a:latin typeface="Gill Sans MT"/>
                <a:cs typeface="Gill Sans MT"/>
              </a:rPr>
              <a:t>w</a:t>
            </a:r>
            <a:r>
              <a:rPr sz="2000" b="1" spc="0" dirty="0" smtClean="0">
                <a:latin typeface="Gill Sans MT"/>
                <a:cs typeface="Gill Sans MT"/>
              </a:rPr>
              <a:t>a</a:t>
            </a:r>
            <a:r>
              <a:rPr sz="2000" b="1" spc="-30" dirty="0" smtClean="0">
                <a:latin typeface="Gill Sans MT"/>
                <a:cs typeface="Gill Sans MT"/>
              </a:rPr>
              <a:t>r</a:t>
            </a:r>
            <a:r>
              <a:rPr sz="2000" b="1" spc="0" dirty="0" smtClean="0">
                <a:latin typeface="Gill Sans MT"/>
                <a:cs typeface="Gill Sans MT"/>
              </a:rPr>
              <a:t>e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469900" indent="-457200">
              <a:lnSpc>
                <a:spcPct val="100000"/>
              </a:lnSpc>
              <a:buClr>
                <a:srgbClr val="3891A7"/>
              </a:buClr>
              <a:buSzPct val="80000"/>
              <a:buFont typeface="Gill Sans MT"/>
              <a:buAutoNum type="arabicPeriod"/>
              <a:tabLst>
                <a:tab pos="469265" algn="l"/>
              </a:tabLst>
            </a:pPr>
            <a:r>
              <a:rPr sz="2000" b="1" spc="0" dirty="0" smtClean="0">
                <a:latin typeface="Gill Sans MT"/>
                <a:cs typeface="Gill Sans MT"/>
              </a:rPr>
              <a:t>C</a:t>
            </a:r>
            <a:r>
              <a:rPr sz="2000" b="1" spc="-35" dirty="0" smtClean="0">
                <a:latin typeface="Gill Sans MT"/>
                <a:cs typeface="Gill Sans MT"/>
              </a:rPr>
              <a:t>r</a:t>
            </a:r>
            <a:r>
              <a:rPr sz="2000" b="1" spc="0" dirty="0" smtClean="0">
                <a:latin typeface="Gill Sans MT"/>
                <a:cs typeface="Gill Sans MT"/>
              </a:rPr>
              <a:t>eate</a:t>
            </a:r>
            <a:r>
              <a:rPr sz="2000" b="1" spc="-5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a backup</a:t>
            </a:r>
            <a:r>
              <a:rPr sz="2000" b="1" spc="-3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and</a:t>
            </a:r>
            <a:r>
              <a:rPr sz="2000" b="1" spc="-25" dirty="0" smtClean="0">
                <a:latin typeface="Gill Sans MT"/>
                <a:cs typeface="Gill Sans MT"/>
              </a:rPr>
              <a:t> </a:t>
            </a:r>
            <a:r>
              <a:rPr sz="2000" b="1" spc="-35" dirty="0" smtClean="0">
                <a:latin typeface="Gill Sans MT"/>
                <a:cs typeface="Gill Sans MT"/>
              </a:rPr>
              <a:t>r</a:t>
            </a:r>
            <a:r>
              <a:rPr sz="2000" b="1" spc="0" dirty="0" smtClean="0">
                <a:latin typeface="Gill Sans MT"/>
                <a:cs typeface="Gill Sans MT"/>
              </a:rPr>
              <a:t>ec</a:t>
            </a:r>
            <a:r>
              <a:rPr sz="2000" b="1" spc="-85" dirty="0" smtClean="0">
                <a:latin typeface="Gill Sans MT"/>
                <a:cs typeface="Gill Sans MT"/>
              </a:rPr>
              <a:t>o</a:t>
            </a:r>
            <a:r>
              <a:rPr sz="2000" b="1" spc="-40" dirty="0" smtClean="0">
                <a:latin typeface="Gill Sans MT"/>
                <a:cs typeface="Gill Sans MT"/>
              </a:rPr>
              <a:t>v</a:t>
            </a:r>
            <a:r>
              <a:rPr sz="2000" b="1" spc="0" dirty="0" smtClean="0">
                <a:latin typeface="Gill Sans MT"/>
                <a:cs typeface="Gill Sans MT"/>
              </a:rPr>
              <a:t>er</a:t>
            </a:r>
            <a:r>
              <a:rPr sz="2000" b="1" spc="-3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p</a:t>
            </a:r>
            <a:r>
              <a:rPr sz="2000" b="1" spc="-10" dirty="0" smtClean="0">
                <a:latin typeface="Gill Sans MT"/>
                <a:cs typeface="Gill Sans MT"/>
              </a:rPr>
              <a:t>o</a:t>
            </a:r>
            <a:r>
              <a:rPr sz="2000" b="1" spc="0" dirty="0" smtClean="0">
                <a:latin typeface="Gill Sans MT"/>
                <a:cs typeface="Gill Sans MT"/>
              </a:rPr>
              <a:t>l</a:t>
            </a:r>
            <a:r>
              <a:rPr sz="2000" b="1" spc="-10" dirty="0" smtClean="0">
                <a:latin typeface="Gill Sans MT"/>
                <a:cs typeface="Gill Sans MT"/>
              </a:rPr>
              <a:t>i</a:t>
            </a:r>
            <a:r>
              <a:rPr sz="2000" b="1" spc="0" dirty="0" smtClean="0">
                <a:latin typeface="Gill Sans MT"/>
                <a:cs typeface="Gill Sans MT"/>
              </a:rPr>
              <a:t>cy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469900" indent="-457200">
              <a:lnSpc>
                <a:spcPct val="100000"/>
              </a:lnSpc>
              <a:buClr>
                <a:srgbClr val="3891A7"/>
              </a:buClr>
              <a:buSzPct val="80000"/>
              <a:buFont typeface="Gill Sans MT"/>
              <a:buAutoNum type="arabicPeriod"/>
              <a:tabLst>
                <a:tab pos="469265" algn="l"/>
              </a:tabLst>
            </a:pPr>
            <a:r>
              <a:rPr sz="2000" b="1" spc="0" dirty="0" smtClean="0">
                <a:latin typeface="Gill Sans MT"/>
                <a:cs typeface="Gill Sans MT"/>
              </a:rPr>
              <a:t>Mon</a:t>
            </a:r>
            <a:r>
              <a:rPr sz="2000" b="1" spc="-10" dirty="0" smtClean="0">
                <a:latin typeface="Gill Sans MT"/>
                <a:cs typeface="Gill Sans MT"/>
              </a:rPr>
              <a:t>i</a:t>
            </a:r>
            <a:r>
              <a:rPr sz="2000" b="1" spc="0" dirty="0" smtClean="0">
                <a:latin typeface="Gill Sans MT"/>
                <a:cs typeface="Gill Sans MT"/>
              </a:rPr>
              <a:t>tor</a:t>
            </a:r>
            <a:r>
              <a:rPr sz="2000" b="1" spc="-3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n</a:t>
            </a:r>
            <a:r>
              <a:rPr sz="2000" b="1" spc="-10" dirty="0" smtClean="0">
                <a:latin typeface="Gill Sans MT"/>
                <a:cs typeface="Gill Sans MT"/>
              </a:rPr>
              <a:t>e</a:t>
            </a:r>
            <a:r>
              <a:rPr sz="2000" b="1" spc="0" dirty="0" smtClean="0">
                <a:latin typeface="Gill Sans MT"/>
                <a:cs typeface="Gill Sans MT"/>
              </a:rPr>
              <a:t>t</a:t>
            </a:r>
            <a:r>
              <a:rPr sz="2000" b="1" spc="-40" dirty="0" smtClean="0">
                <a:latin typeface="Gill Sans MT"/>
                <a:cs typeface="Gill Sans MT"/>
              </a:rPr>
              <a:t>w</a:t>
            </a:r>
            <a:r>
              <a:rPr sz="2000" b="1" spc="0" dirty="0" smtClean="0">
                <a:latin typeface="Gill Sans MT"/>
                <a:cs typeface="Gill Sans MT"/>
              </a:rPr>
              <a:t>ork</a:t>
            </a:r>
            <a:r>
              <a:rPr sz="2000" b="1" spc="-2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com</a:t>
            </a:r>
            <a:r>
              <a:rPr sz="2000" b="1" spc="-25" dirty="0" smtClean="0">
                <a:latin typeface="Gill Sans MT"/>
                <a:cs typeface="Gill Sans MT"/>
              </a:rPr>
              <a:t>m</a:t>
            </a:r>
            <a:r>
              <a:rPr sz="2000" b="1" spc="0" dirty="0" smtClean="0">
                <a:latin typeface="Gill Sans MT"/>
                <a:cs typeface="Gill Sans MT"/>
              </a:rPr>
              <a:t>u</a:t>
            </a:r>
            <a:r>
              <a:rPr sz="2000" b="1" spc="-10" dirty="0" smtClean="0">
                <a:latin typeface="Gill Sans MT"/>
                <a:cs typeface="Gill Sans MT"/>
              </a:rPr>
              <a:t>n</a:t>
            </a:r>
            <a:r>
              <a:rPr sz="2000" b="1" spc="0" dirty="0" smtClean="0">
                <a:latin typeface="Gill Sans MT"/>
                <a:cs typeface="Gill Sans MT"/>
              </a:rPr>
              <a:t>ication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469900" indent="-457200">
              <a:lnSpc>
                <a:spcPct val="100000"/>
              </a:lnSpc>
              <a:buClr>
                <a:srgbClr val="3891A7"/>
              </a:buClr>
              <a:buSzPct val="80000"/>
              <a:buFont typeface="Gill Sans MT"/>
              <a:buAutoNum type="arabicPeriod"/>
              <a:tabLst>
                <a:tab pos="469265" algn="l"/>
              </a:tabLst>
            </a:pPr>
            <a:r>
              <a:rPr sz="2000" b="1" spc="0" dirty="0" smtClean="0">
                <a:latin typeface="Gill Sans MT"/>
                <a:cs typeface="Gill Sans MT"/>
              </a:rPr>
              <a:t>U</a:t>
            </a:r>
            <a:r>
              <a:rPr sz="2000" b="1" spc="-15" dirty="0" smtClean="0">
                <a:latin typeface="Gill Sans MT"/>
                <a:cs typeface="Gill Sans MT"/>
              </a:rPr>
              <a:t>p</a:t>
            </a:r>
            <a:r>
              <a:rPr sz="2000" b="1" spc="0" dirty="0" smtClean="0">
                <a:latin typeface="Gill Sans MT"/>
                <a:cs typeface="Gill Sans MT"/>
              </a:rPr>
              <a:t>date</a:t>
            </a:r>
            <a:r>
              <a:rPr sz="2000" b="1" spc="-3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sy</a:t>
            </a:r>
            <a:r>
              <a:rPr sz="2000" b="1" spc="-10" dirty="0" smtClean="0">
                <a:latin typeface="Gill Sans MT"/>
                <a:cs typeface="Gill Sans MT"/>
              </a:rPr>
              <a:t>s</a:t>
            </a:r>
            <a:r>
              <a:rPr sz="2000" b="1" spc="0" dirty="0" smtClean="0">
                <a:latin typeface="Gill Sans MT"/>
                <a:cs typeface="Gill Sans MT"/>
              </a:rPr>
              <a:t>tem</a:t>
            </a:r>
            <a:r>
              <a:rPr sz="2000" b="1" spc="-1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as</a:t>
            </a:r>
            <a:r>
              <a:rPr sz="2000" b="1" spc="-1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s</a:t>
            </a:r>
            <a:r>
              <a:rPr sz="2000" b="1" spc="-10" dirty="0" smtClean="0">
                <a:latin typeface="Gill Sans MT"/>
                <a:cs typeface="Gill Sans MT"/>
              </a:rPr>
              <a:t>o</a:t>
            </a:r>
            <a:r>
              <a:rPr sz="2000" b="1" spc="0" dirty="0" smtClean="0">
                <a:latin typeface="Gill Sans MT"/>
                <a:cs typeface="Gill Sans MT"/>
              </a:rPr>
              <a:t>on</a:t>
            </a:r>
            <a:r>
              <a:rPr sz="2000" b="1" spc="-2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as </a:t>
            </a:r>
            <a:r>
              <a:rPr sz="2000" b="1" spc="-10" dirty="0" smtClean="0">
                <a:latin typeface="Gill Sans MT"/>
                <a:cs typeface="Gill Sans MT"/>
              </a:rPr>
              <a:t>n</a:t>
            </a:r>
            <a:r>
              <a:rPr sz="2000" b="1" spc="-40" dirty="0" smtClean="0">
                <a:latin typeface="Gill Sans MT"/>
                <a:cs typeface="Gill Sans MT"/>
              </a:rPr>
              <a:t>e</a:t>
            </a:r>
            <a:r>
              <a:rPr sz="2000" b="1" spc="0" dirty="0" smtClean="0">
                <a:latin typeface="Gill Sans MT"/>
                <a:cs typeface="Gill Sans MT"/>
              </a:rPr>
              <a:t>w</a:t>
            </a:r>
            <a:r>
              <a:rPr sz="2000" b="1" spc="-10" dirty="0" smtClean="0">
                <a:latin typeface="Gill Sans MT"/>
                <a:cs typeface="Gill Sans MT"/>
              </a:rPr>
              <a:t> </a:t>
            </a:r>
            <a:r>
              <a:rPr sz="2000" b="1" spc="-40" dirty="0" smtClean="0">
                <a:latin typeface="Gill Sans MT"/>
                <a:cs typeface="Gill Sans MT"/>
              </a:rPr>
              <a:t>v</a:t>
            </a:r>
            <a:r>
              <a:rPr sz="2000" b="1" spc="0" dirty="0" smtClean="0">
                <a:latin typeface="Gill Sans MT"/>
                <a:cs typeface="Gill Sans MT"/>
              </a:rPr>
              <a:t>ers</a:t>
            </a:r>
            <a:r>
              <a:rPr sz="2000" b="1" spc="-10" dirty="0" smtClean="0">
                <a:latin typeface="Gill Sans MT"/>
                <a:cs typeface="Gill Sans MT"/>
              </a:rPr>
              <a:t>i</a:t>
            </a:r>
            <a:r>
              <a:rPr sz="2000" b="1" spc="0" dirty="0" smtClean="0">
                <a:latin typeface="Gill Sans MT"/>
                <a:cs typeface="Gill Sans MT"/>
              </a:rPr>
              <a:t>on</a:t>
            </a:r>
            <a:r>
              <a:rPr sz="2000" b="1" spc="-2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of</a:t>
            </a:r>
            <a:r>
              <a:rPr sz="2000" b="1" spc="-2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OS and</a:t>
            </a:r>
            <a:r>
              <a:rPr sz="2000" b="1" spc="-30" dirty="0" smtClean="0">
                <a:latin typeface="Gill Sans MT"/>
                <a:cs typeface="Gill Sans MT"/>
              </a:rPr>
              <a:t> </a:t>
            </a:r>
            <a:r>
              <a:rPr sz="2000" b="1" spc="-20" dirty="0" smtClean="0">
                <a:latin typeface="Gill Sans MT"/>
                <a:cs typeface="Gill Sans MT"/>
              </a:rPr>
              <a:t>a</a:t>
            </a:r>
            <a:r>
              <a:rPr sz="2000" b="1" spc="0" dirty="0" smtClean="0">
                <a:latin typeface="Gill Sans MT"/>
                <a:cs typeface="Gill Sans MT"/>
              </a:rPr>
              <a:t>p</a:t>
            </a:r>
            <a:r>
              <a:rPr sz="2000" b="1" spc="-10" dirty="0" smtClean="0">
                <a:latin typeface="Gill Sans MT"/>
                <a:cs typeface="Gill Sans MT"/>
              </a:rPr>
              <a:t>p</a:t>
            </a:r>
            <a:r>
              <a:rPr sz="2000" b="1" spc="0" dirty="0" smtClean="0">
                <a:latin typeface="Gill Sans MT"/>
                <a:cs typeface="Gill Sans MT"/>
              </a:rPr>
              <a:t>l</a:t>
            </a:r>
            <a:r>
              <a:rPr sz="2000" b="1" spc="-10" dirty="0" smtClean="0">
                <a:latin typeface="Gill Sans MT"/>
                <a:cs typeface="Gill Sans MT"/>
              </a:rPr>
              <a:t>i</a:t>
            </a:r>
            <a:r>
              <a:rPr sz="2000" b="1" spc="0" dirty="0" smtClean="0">
                <a:latin typeface="Gill Sans MT"/>
                <a:cs typeface="Gill Sans MT"/>
              </a:rPr>
              <a:t>c</a:t>
            </a:r>
            <a:r>
              <a:rPr sz="2000" b="1" spc="5" dirty="0" smtClean="0">
                <a:latin typeface="Gill Sans MT"/>
                <a:cs typeface="Gill Sans MT"/>
              </a:rPr>
              <a:t>a</a:t>
            </a:r>
            <a:r>
              <a:rPr sz="2000" b="1" spc="0" dirty="0" smtClean="0">
                <a:latin typeface="Gill Sans MT"/>
                <a:cs typeface="Gill Sans MT"/>
              </a:rPr>
              <a:t>tion</a:t>
            </a:r>
            <a:r>
              <a:rPr sz="2000" b="1" spc="-4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s</a:t>
            </a:r>
            <a:r>
              <a:rPr sz="2000" b="1" spc="-10" dirty="0" smtClean="0">
                <a:latin typeface="Gill Sans MT"/>
                <a:cs typeface="Gill Sans MT"/>
              </a:rPr>
              <a:t>o</a:t>
            </a:r>
            <a:r>
              <a:rPr sz="2000" b="1" spc="0" dirty="0" smtClean="0">
                <a:latin typeface="Gill Sans MT"/>
                <a:cs typeface="Gill Sans MT"/>
              </a:rPr>
              <a:t>ft</a:t>
            </a:r>
            <a:r>
              <a:rPr sz="2000" b="1" spc="-10" dirty="0" smtClean="0">
                <a:latin typeface="Gill Sans MT"/>
                <a:cs typeface="Gill Sans MT"/>
              </a:rPr>
              <a:t>w</a:t>
            </a:r>
            <a:r>
              <a:rPr sz="2000" b="1" spc="0" dirty="0" smtClean="0">
                <a:latin typeface="Gill Sans MT"/>
                <a:cs typeface="Gill Sans MT"/>
              </a:rPr>
              <a:t>a</a:t>
            </a:r>
            <a:r>
              <a:rPr sz="2000" b="1" spc="-30" dirty="0" smtClean="0">
                <a:latin typeface="Gill Sans MT"/>
                <a:cs typeface="Gill Sans MT"/>
              </a:rPr>
              <a:t>r</a:t>
            </a:r>
            <a:r>
              <a:rPr sz="2000" b="1" spc="0" dirty="0" smtClean="0">
                <a:latin typeface="Gill Sans MT"/>
                <a:cs typeface="Gill Sans MT"/>
              </a:rPr>
              <a:t>e</a:t>
            </a:r>
            <a:r>
              <a:rPr sz="2000" b="1" spc="-3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comes</a:t>
            </a:r>
            <a:r>
              <a:rPr sz="2000" b="1" spc="-3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o</a:t>
            </a:r>
            <a:r>
              <a:rPr sz="2000" b="1" spc="-10" dirty="0" smtClean="0">
                <a:latin typeface="Gill Sans MT"/>
                <a:cs typeface="Gill Sans MT"/>
              </a:rPr>
              <a:t>u</a:t>
            </a:r>
            <a:r>
              <a:rPr sz="2000" b="1" spc="0" dirty="0" smtClean="0">
                <a:latin typeface="Gill Sans MT"/>
                <a:cs typeface="Gill Sans MT"/>
              </a:rPr>
              <a:t>t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469900" indent="-457200">
              <a:lnSpc>
                <a:spcPct val="100000"/>
              </a:lnSpc>
              <a:buClr>
                <a:srgbClr val="3891A7"/>
              </a:buClr>
              <a:buSzPct val="80000"/>
              <a:buFont typeface="Gill Sans MT"/>
              <a:buAutoNum type="arabicPeriod"/>
              <a:tabLst>
                <a:tab pos="469265" algn="l"/>
              </a:tabLst>
            </a:pPr>
            <a:r>
              <a:rPr sz="2000" b="1" spc="0" dirty="0" smtClean="0">
                <a:latin typeface="Gill Sans MT"/>
                <a:cs typeface="Gill Sans MT"/>
              </a:rPr>
              <a:t>Implem</a:t>
            </a:r>
            <a:r>
              <a:rPr sz="2000" b="1" spc="-5" dirty="0" smtClean="0">
                <a:latin typeface="Gill Sans MT"/>
                <a:cs typeface="Gill Sans MT"/>
              </a:rPr>
              <a:t>e</a:t>
            </a:r>
            <a:r>
              <a:rPr sz="2000" b="1" spc="0" dirty="0" smtClean="0">
                <a:latin typeface="Gill Sans MT"/>
                <a:cs typeface="Gill Sans MT"/>
              </a:rPr>
              <a:t>nt</a:t>
            </a:r>
            <a:r>
              <a:rPr sz="2000" b="1" spc="-6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the</a:t>
            </a:r>
            <a:r>
              <a:rPr sz="2000" b="1" spc="-2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p</a:t>
            </a:r>
            <a:r>
              <a:rPr sz="2000" b="1" spc="-10" dirty="0" smtClean="0">
                <a:latin typeface="Gill Sans MT"/>
                <a:cs typeface="Gill Sans MT"/>
              </a:rPr>
              <a:t>o</a:t>
            </a:r>
            <a:r>
              <a:rPr sz="2000" b="1" spc="0" dirty="0" smtClean="0">
                <a:latin typeface="Gill Sans MT"/>
                <a:cs typeface="Gill Sans MT"/>
              </a:rPr>
              <a:t>l</a:t>
            </a:r>
            <a:r>
              <a:rPr sz="2000" b="1" spc="-10" dirty="0" smtClean="0">
                <a:latin typeface="Gill Sans MT"/>
                <a:cs typeface="Gill Sans MT"/>
              </a:rPr>
              <a:t>i</a:t>
            </a:r>
            <a:r>
              <a:rPr sz="2000" b="1" spc="0" dirty="0" smtClean="0">
                <a:latin typeface="Gill Sans MT"/>
                <a:cs typeface="Gill Sans MT"/>
              </a:rPr>
              <a:t>cies</a:t>
            </a:r>
            <a:r>
              <a:rPr sz="2000" b="1" spc="-30" dirty="0" smtClean="0">
                <a:latin typeface="Gill Sans MT"/>
                <a:cs typeface="Gill Sans MT"/>
              </a:rPr>
              <a:t> f</a:t>
            </a:r>
            <a:r>
              <a:rPr sz="2000" b="1" spc="0" dirty="0" smtClean="0">
                <a:latin typeface="Gill Sans MT"/>
                <a:cs typeface="Gill Sans MT"/>
              </a:rPr>
              <a:t>or the</a:t>
            </a:r>
            <a:r>
              <a:rPr sz="2000" b="1" spc="-2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u</a:t>
            </a:r>
            <a:r>
              <a:rPr sz="2000" b="1" spc="-10" dirty="0" smtClean="0">
                <a:latin typeface="Gill Sans MT"/>
                <a:cs typeface="Gill Sans MT"/>
              </a:rPr>
              <a:t>s</a:t>
            </a:r>
            <a:r>
              <a:rPr sz="2000" b="1" spc="0" dirty="0" smtClean="0">
                <a:latin typeface="Gill Sans MT"/>
                <a:cs typeface="Gill Sans MT"/>
              </a:rPr>
              <a:t>e</a:t>
            </a:r>
            <a:r>
              <a:rPr sz="2000" b="1" spc="-2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of</a:t>
            </a:r>
            <a:r>
              <a:rPr sz="2000" b="1" spc="-1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t</a:t>
            </a:r>
            <a:r>
              <a:rPr sz="2000" b="1" spc="-10" dirty="0" smtClean="0">
                <a:latin typeface="Gill Sans MT"/>
                <a:cs typeface="Gill Sans MT"/>
              </a:rPr>
              <a:t>h</a:t>
            </a:r>
            <a:r>
              <a:rPr sz="2000" b="1" spc="0" dirty="0" smtClean="0">
                <a:latin typeface="Gill Sans MT"/>
                <a:cs typeface="Gill Sans MT"/>
              </a:rPr>
              <a:t>e</a:t>
            </a:r>
            <a:r>
              <a:rPr sz="2000" b="1" spc="-2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computer</a:t>
            </a:r>
            <a:r>
              <a:rPr sz="2000" b="1" spc="-4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sy</a:t>
            </a:r>
            <a:r>
              <a:rPr sz="2000" b="1" spc="-10" dirty="0" smtClean="0">
                <a:latin typeface="Gill Sans MT"/>
                <a:cs typeface="Gill Sans MT"/>
              </a:rPr>
              <a:t>s</a:t>
            </a:r>
            <a:r>
              <a:rPr sz="2000" b="1" spc="0" dirty="0" smtClean="0">
                <a:latin typeface="Gill Sans MT"/>
                <a:cs typeface="Gill Sans MT"/>
              </a:rPr>
              <a:t>tem</a:t>
            </a:r>
            <a:r>
              <a:rPr sz="2000" b="1" spc="-1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and</a:t>
            </a:r>
            <a:r>
              <a:rPr sz="2000" b="1" spc="-2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n</a:t>
            </a:r>
            <a:r>
              <a:rPr sz="2000" b="1" spc="-10" dirty="0" smtClean="0">
                <a:latin typeface="Gill Sans MT"/>
                <a:cs typeface="Gill Sans MT"/>
              </a:rPr>
              <a:t>e</a:t>
            </a:r>
            <a:r>
              <a:rPr sz="2000" b="1" spc="0" dirty="0" smtClean="0">
                <a:latin typeface="Gill Sans MT"/>
                <a:cs typeface="Gill Sans MT"/>
              </a:rPr>
              <a:t>t</a:t>
            </a:r>
            <a:r>
              <a:rPr sz="2000" b="1" spc="-40" dirty="0" smtClean="0">
                <a:latin typeface="Gill Sans MT"/>
                <a:cs typeface="Gill Sans MT"/>
              </a:rPr>
              <a:t>w</a:t>
            </a:r>
            <a:r>
              <a:rPr sz="2000" b="1" spc="0" dirty="0" smtClean="0">
                <a:latin typeface="Gill Sans MT"/>
                <a:cs typeface="Gill Sans MT"/>
              </a:rPr>
              <a:t>ork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469900" marR="12700" indent="-457200">
              <a:lnSpc>
                <a:spcPct val="100000"/>
              </a:lnSpc>
              <a:buClr>
                <a:srgbClr val="3891A7"/>
              </a:buClr>
              <a:buSzPct val="80000"/>
              <a:buFont typeface="Gill Sans MT"/>
              <a:buAutoNum type="arabicPeriod"/>
              <a:tabLst>
                <a:tab pos="469265" algn="l"/>
              </a:tabLst>
            </a:pPr>
            <a:r>
              <a:rPr sz="2000" b="1" spc="0" dirty="0" smtClean="0">
                <a:latin typeface="Gill Sans MT"/>
                <a:cs typeface="Gill Sans MT"/>
              </a:rPr>
              <a:t>Setup</a:t>
            </a:r>
            <a:r>
              <a:rPr sz="2000" b="1" spc="-3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security</a:t>
            </a:r>
            <a:r>
              <a:rPr sz="2000" b="1" spc="-3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p</a:t>
            </a:r>
            <a:r>
              <a:rPr sz="2000" b="1" spc="-10" dirty="0" smtClean="0">
                <a:latin typeface="Gill Sans MT"/>
                <a:cs typeface="Gill Sans MT"/>
              </a:rPr>
              <a:t>o</a:t>
            </a:r>
            <a:r>
              <a:rPr sz="2000" b="1" spc="0" dirty="0" smtClean="0">
                <a:latin typeface="Gill Sans MT"/>
                <a:cs typeface="Gill Sans MT"/>
              </a:rPr>
              <a:t>l</a:t>
            </a:r>
            <a:r>
              <a:rPr sz="2000" b="1" spc="-10" dirty="0" smtClean="0">
                <a:latin typeface="Gill Sans MT"/>
                <a:cs typeface="Gill Sans MT"/>
              </a:rPr>
              <a:t>i</a:t>
            </a:r>
            <a:r>
              <a:rPr sz="2000" b="1" spc="0" dirty="0" smtClean="0">
                <a:latin typeface="Gill Sans MT"/>
                <a:cs typeface="Gill Sans MT"/>
              </a:rPr>
              <a:t>cies</a:t>
            </a:r>
            <a:r>
              <a:rPr sz="2000" b="1" spc="-30" dirty="0" smtClean="0">
                <a:latin typeface="Gill Sans MT"/>
                <a:cs typeface="Gill Sans MT"/>
              </a:rPr>
              <a:t> f</a:t>
            </a:r>
            <a:r>
              <a:rPr sz="2000" b="1" spc="0" dirty="0" smtClean="0">
                <a:latin typeface="Gill Sans MT"/>
                <a:cs typeface="Gill Sans MT"/>
              </a:rPr>
              <a:t>or u</a:t>
            </a:r>
            <a:r>
              <a:rPr sz="2000" b="1" spc="-10" dirty="0" smtClean="0">
                <a:latin typeface="Gill Sans MT"/>
                <a:cs typeface="Gill Sans MT"/>
              </a:rPr>
              <a:t>s</a:t>
            </a:r>
            <a:r>
              <a:rPr sz="2000" b="1" spc="0" dirty="0" smtClean="0">
                <a:latin typeface="Gill Sans MT"/>
                <a:cs typeface="Gill Sans MT"/>
              </a:rPr>
              <a:t>ers</a:t>
            </a:r>
            <a:r>
              <a:rPr sz="2000" b="1" spc="125" dirty="0" smtClean="0">
                <a:latin typeface="Gill Sans MT"/>
                <a:cs typeface="Gill Sans MT"/>
              </a:rPr>
              <a:t>.</a:t>
            </a:r>
            <a:r>
              <a:rPr sz="2000" b="1" spc="0" dirty="0" smtClean="0">
                <a:latin typeface="Gill Sans MT"/>
                <a:cs typeface="Gill Sans MT"/>
              </a:rPr>
              <a:t>A</a:t>
            </a:r>
            <a:r>
              <a:rPr sz="2000" b="1" spc="-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sy</a:t>
            </a:r>
            <a:r>
              <a:rPr sz="2000" b="1" spc="-10" dirty="0" smtClean="0">
                <a:latin typeface="Gill Sans MT"/>
                <a:cs typeface="Gill Sans MT"/>
              </a:rPr>
              <a:t>s</a:t>
            </a:r>
            <a:r>
              <a:rPr sz="2000" b="1" spc="0" dirty="0" smtClean="0">
                <a:latin typeface="Gill Sans MT"/>
                <a:cs typeface="Gill Sans MT"/>
              </a:rPr>
              <a:t>admin</a:t>
            </a:r>
            <a:r>
              <a:rPr sz="2000" b="1" spc="-35" dirty="0" smtClean="0">
                <a:latin typeface="Gill Sans MT"/>
                <a:cs typeface="Gill Sans MT"/>
              </a:rPr>
              <a:t> </a:t>
            </a:r>
            <a:r>
              <a:rPr sz="2000" b="1" spc="-25" dirty="0" smtClean="0">
                <a:latin typeface="Gill Sans MT"/>
                <a:cs typeface="Gill Sans MT"/>
              </a:rPr>
              <a:t>m</a:t>
            </a:r>
            <a:r>
              <a:rPr sz="2000" b="1" spc="0" dirty="0" smtClean="0">
                <a:latin typeface="Gill Sans MT"/>
                <a:cs typeface="Gill Sans MT"/>
              </a:rPr>
              <a:t>u</a:t>
            </a:r>
            <a:r>
              <a:rPr sz="2000" b="1" spc="-10" dirty="0" smtClean="0">
                <a:latin typeface="Gill Sans MT"/>
                <a:cs typeface="Gill Sans MT"/>
              </a:rPr>
              <a:t>s</a:t>
            </a:r>
            <a:r>
              <a:rPr sz="2000" b="1" spc="0" dirty="0" smtClean="0">
                <a:latin typeface="Gill Sans MT"/>
                <a:cs typeface="Gill Sans MT"/>
              </a:rPr>
              <a:t>t</a:t>
            </a:r>
            <a:r>
              <a:rPr sz="2000" b="1" spc="-1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h</a:t>
            </a:r>
            <a:r>
              <a:rPr sz="2000" b="1" spc="-75" dirty="0" smtClean="0">
                <a:latin typeface="Gill Sans MT"/>
                <a:cs typeface="Gill Sans MT"/>
              </a:rPr>
              <a:t>a</a:t>
            </a:r>
            <a:r>
              <a:rPr sz="2000" b="1" spc="-40" dirty="0" smtClean="0">
                <a:latin typeface="Gill Sans MT"/>
                <a:cs typeface="Gill Sans MT"/>
              </a:rPr>
              <a:t>v</a:t>
            </a:r>
            <a:r>
              <a:rPr sz="2000" b="1" spc="0" dirty="0" smtClean="0">
                <a:latin typeface="Gill Sans MT"/>
                <a:cs typeface="Gill Sans MT"/>
              </a:rPr>
              <a:t>e</a:t>
            </a:r>
            <a:r>
              <a:rPr sz="2000" b="1" spc="-1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a</a:t>
            </a:r>
            <a:r>
              <a:rPr sz="2000" b="1" spc="-1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st</a:t>
            </a:r>
            <a:r>
              <a:rPr sz="2000" b="1" spc="-50" dirty="0" smtClean="0">
                <a:latin typeface="Gill Sans MT"/>
                <a:cs typeface="Gill Sans MT"/>
              </a:rPr>
              <a:t>r</a:t>
            </a:r>
            <a:r>
              <a:rPr sz="2000" b="1" spc="0" dirty="0" smtClean="0">
                <a:latin typeface="Gill Sans MT"/>
                <a:cs typeface="Gill Sans MT"/>
              </a:rPr>
              <a:t>o</a:t>
            </a:r>
            <a:r>
              <a:rPr sz="2000" b="1" spc="-10" dirty="0" smtClean="0">
                <a:latin typeface="Gill Sans MT"/>
                <a:cs typeface="Gill Sans MT"/>
              </a:rPr>
              <a:t>n</a:t>
            </a:r>
            <a:r>
              <a:rPr sz="2000" b="1" spc="0" dirty="0" smtClean="0">
                <a:latin typeface="Gill Sans MT"/>
                <a:cs typeface="Gill Sans MT"/>
              </a:rPr>
              <a:t>g</a:t>
            </a:r>
            <a:r>
              <a:rPr sz="2000" b="1" spc="-1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g</a:t>
            </a:r>
            <a:r>
              <a:rPr sz="2000" b="1" spc="5" dirty="0" smtClean="0">
                <a:latin typeface="Gill Sans MT"/>
                <a:cs typeface="Gill Sans MT"/>
              </a:rPr>
              <a:t>r</a:t>
            </a:r>
            <a:r>
              <a:rPr sz="2000" b="1" spc="0" dirty="0" smtClean="0">
                <a:latin typeface="Gill Sans MT"/>
                <a:cs typeface="Gill Sans MT"/>
              </a:rPr>
              <a:t>asp</a:t>
            </a:r>
            <a:r>
              <a:rPr sz="2000" b="1" spc="-3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of</a:t>
            </a:r>
            <a:r>
              <a:rPr sz="2000" b="1" spc="-1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comp</a:t>
            </a:r>
            <a:r>
              <a:rPr sz="2000" b="1" spc="-15" dirty="0" smtClean="0">
                <a:latin typeface="Gill Sans MT"/>
                <a:cs typeface="Gill Sans MT"/>
              </a:rPr>
              <a:t>u</a:t>
            </a:r>
            <a:r>
              <a:rPr sz="2000" b="1" spc="0" dirty="0" smtClean="0">
                <a:latin typeface="Gill Sans MT"/>
                <a:cs typeface="Gill Sans MT"/>
              </a:rPr>
              <a:t>ter security</a:t>
            </a:r>
            <a:r>
              <a:rPr sz="2000" b="1" spc="-4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(</a:t>
            </a:r>
            <a:r>
              <a:rPr sz="2000" b="1" spc="25" dirty="0" smtClean="0">
                <a:latin typeface="Gill Sans MT"/>
                <a:cs typeface="Gill Sans MT"/>
              </a:rPr>
              <a:t>e</a:t>
            </a:r>
            <a:r>
              <a:rPr sz="2000" b="1" spc="0" dirty="0" smtClean="0">
                <a:latin typeface="Gill Sans MT"/>
                <a:cs typeface="Gill Sans MT"/>
              </a:rPr>
              <a:t>.g.</a:t>
            </a:r>
            <a:r>
              <a:rPr sz="2000" b="1" spc="-204" dirty="0" smtClean="0">
                <a:latin typeface="Gill Sans MT"/>
                <a:cs typeface="Gill Sans MT"/>
              </a:rPr>
              <a:t> </a:t>
            </a:r>
            <a:r>
              <a:rPr sz="2000" b="1" spc="-10" dirty="0" smtClean="0">
                <a:latin typeface="Gill Sans MT"/>
                <a:cs typeface="Gill Sans MT"/>
              </a:rPr>
              <a:t>f</a:t>
            </a:r>
            <a:r>
              <a:rPr sz="2000" b="1" spc="0" dirty="0" smtClean="0">
                <a:latin typeface="Gill Sans MT"/>
                <a:cs typeface="Gill Sans MT"/>
              </a:rPr>
              <a:t>i</a:t>
            </a:r>
            <a:r>
              <a:rPr sz="2000" b="1" spc="-40" dirty="0" smtClean="0">
                <a:latin typeface="Gill Sans MT"/>
                <a:cs typeface="Gill Sans MT"/>
              </a:rPr>
              <a:t>re</a:t>
            </a:r>
            <a:r>
              <a:rPr sz="2000" b="1" spc="0" dirty="0" smtClean="0">
                <a:latin typeface="Gill Sans MT"/>
                <a:cs typeface="Gill Sans MT"/>
              </a:rPr>
              <a:t>wal</a:t>
            </a:r>
            <a:r>
              <a:rPr sz="2000" b="1" spc="-10" dirty="0" smtClean="0">
                <a:latin typeface="Gill Sans MT"/>
                <a:cs typeface="Gill Sans MT"/>
              </a:rPr>
              <a:t>l</a:t>
            </a:r>
            <a:r>
              <a:rPr sz="2000" b="1" spc="0" dirty="0" smtClean="0">
                <a:latin typeface="Gill Sans MT"/>
                <a:cs typeface="Gill Sans MT"/>
              </a:rPr>
              <a:t>s</a:t>
            </a:r>
            <a:r>
              <a:rPr sz="2000" b="1" spc="-2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and</a:t>
            </a:r>
            <a:r>
              <a:rPr sz="2000" b="1" spc="-2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i</a:t>
            </a:r>
            <a:r>
              <a:rPr sz="2000" b="1" spc="-10" dirty="0" smtClean="0">
                <a:latin typeface="Gill Sans MT"/>
                <a:cs typeface="Gill Sans MT"/>
              </a:rPr>
              <a:t>n</a:t>
            </a:r>
            <a:r>
              <a:rPr sz="2000" b="1" spc="0" dirty="0" smtClean="0">
                <a:latin typeface="Gill Sans MT"/>
                <a:cs typeface="Gill Sans MT"/>
              </a:rPr>
              <a:t>trus</a:t>
            </a:r>
            <a:r>
              <a:rPr sz="2000" b="1" spc="-10" dirty="0" smtClean="0">
                <a:latin typeface="Gill Sans MT"/>
                <a:cs typeface="Gill Sans MT"/>
              </a:rPr>
              <a:t>i</a:t>
            </a:r>
            <a:r>
              <a:rPr sz="2000" b="1" spc="0" dirty="0" smtClean="0">
                <a:latin typeface="Gill Sans MT"/>
                <a:cs typeface="Gill Sans MT"/>
              </a:rPr>
              <a:t>on</a:t>
            </a:r>
            <a:r>
              <a:rPr sz="2000" b="1" spc="-25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d</a:t>
            </a:r>
            <a:r>
              <a:rPr sz="2000" b="1" spc="-10" dirty="0" smtClean="0">
                <a:latin typeface="Gill Sans MT"/>
                <a:cs typeface="Gill Sans MT"/>
              </a:rPr>
              <a:t>e</a:t>
            </a:r>
            <a:r>
              <a:rPr sz="2000" b="1" spc="0" dirty="0" smtClean="0">
                <a:latin typeface="Gill Sans MT"/>
                <a:cs typeface="Gill Sans MT"/>
              </a:rPr>
              <a:t>te</a:t>
            </a:r>
            <a:r>
              <a:rPr sz="2000" b="1" spc="5" dirty="0" smtClean="0">
                <a:latin typeface="Gill Sans MT"/>
                <a:cs typeface="Gill Sans MT"/>
              </a:rPr>
              <a:t>c</a:t>
            </a:r>
            <a:r>
              <a:rPr sz="2000" b="1" spc="0" dirty="0" smtClean="0">
                <a:latin typeface="Gill Sans MT"/>
                <a:cs typeface="Gill Sans MT"/>
              </a:rPr>
              <a:t>tion</a:t>
            </a:r>
            <a:r>
              <a:rPr sz="2000" b="1" spc="-50" dirty="0" smtClean="0">
                <a:latin typeface="Gill Sans MT"/>
                <a:cs typeface="Gill Sans MT"/>
              </a:rPr>
              <a:t> </a:t>
            </a:r>
            <a:r>
              <a:rPr sz="2000" b="1" spc="0" dirty="0" smtClean="0">
                <a:latin typeface="Gill Sans MT"/>
                <a:cs typeface="Gill Sans MT"/>
              </a:rPr>
              <a:t>sy</a:t>
            </a:r>
            <a:r>
              <a:rPr sz="2000" b="1" spc="-10" dirty="0" smtClean="0">
                <a:latin typeface="Gill Sans MT"/>
                <a:cs typeface="Gill Sans MT"/>
              </a:rPr>
              <a:t>s</a:t>
            </a:r>
            <a:r>
              <a:rPr sz="2000" b="1" spc="0" dirty="0" smtClean="0">
                <a:latin typeface="Gill Sans MT"/>
                <a:cs typeface="Gill Sans MT"/>
              </a:rPr>
              <a:t>tems)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1827" y="0"/>
            <a:ext cx="5055108" cy="606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9423" y="0"/>
            <a:ext cx="4008120" cy="606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1827" y="387095"/>
            <a:ext cx="3058668" cy="813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57400" y="0"/>
            <a:ext cx="8205723" cy="12017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Duties of </a:t>
            </a:r>
            <a:r>
              <a:rPr sz="39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a</a:t>
            </a:r>
            <a:r>
              <a:rPr sz="3900" b="1" spc="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system</a:t>
            </a:r>
            <a:r>
              <a:rPr sz="3900" b="1" spc="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a</a:t>
            </a:r>
            <a:r>
              <a:rPr sz="3900" b="1" spc="-40" dirty="0" smtClean="0">
                <a:solidFill>
                  <a:srgbClr val="562213"/>
                </a:solidFill>
                <a:latin typeface="Gill Sans MT"/>
                <a:cs typeface="Gill Sans MT"/>
              </a:rPr>
              <a:t>d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ministrator (conti</a:t>
            </a:r>
            <a:r>
              <a:rPr sz="3900" b="1" spc="-70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ue)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47800" y="1219200"/>
            <a:ext cx="10239375" cy="4418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3891A7"/>
              </a:buClr>
              <a:buSzPct val="78125"/>
              <a:buFont typeface="Gill Sans MT"/>
              <a:buAutoNum type="arabicPeriod"/>
              <a:tabLst>
                <a:tab pos="354965" algn="l"/>
              </a:tabLst>
            </a:pPr>
            <a:r>
              <a:rPr sz="1600" b="1" spc="-10" dirty="0" smtClean="0">
                <a:latin typeface="Gill Sans MT"/>
                <a:cs typeface="Gill Sans MT"/>
              </a:rPr>
              <a:t>Inst</a:t>
            </a:r>
            <a:r>
              <a:rPr sz="1600" b="1" spc="-5" dirty="0" smtClean="0">
                <a:latin typeface="Gill Sans MT"/>
                <a:cs typeface="Gill Sans MT"/>
              </a:rPr>
              <a:t>all</a:t>
            </a:r>
            <a:r>
              <a:rPr sz="1600" b="1" spc="2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pat</a:t>
            </a:r>
            <a:r>
              <a:rPr sz="1600" b="1" spc="0" dirty="0" smtClean="0">
                <a:latin typeface="Gill Sans MT"/>
                <a:cs typeface="Gill Sans MT"/>
              </a:rPr>
              <a:t>c</a:t>
            </a:r>
            <a:r>
              <a:rPr sz="1600" b="1" spc="-10" dirty="0" smtClean="0">
                <a:latin typeface="Gill Sans MT"/>
                <a:cs typeface="Gill Sans MT"/>
              </a:rPr>
              <a:t>h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s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355600" indent="-342900">
              <a:lnSpc>
                <a:spcPct val="100000"/>
              </a:lnSpc>
              <a:buClr>
                <a:srgbClr val="3891A7"/>
              </a:buClr>
              <a:buSzPct val="78125"/>
              <a:buFont typeface="Gill Sans MT"/>
              <a:buAutoNum type="arabicPeriod"/>
              <a:tabLst>
                <a:tab pos="354965" algn="l"/>
              </a:tabLst>
            </a:pPr>
            <a:r>
              <a:rPr sz="1600" b="1" spc="-15" dirty="0" smtClean="0">
                <a:latin typeface="Gill Sans MT"/>
                <a:cs typeface="Gill Sans MT"/>
              </a:rPr>
              <a:t>R</a:t>
            </a:r>
            <a:r>
              <a:rPr sz="1600" b="1" spc="-70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vi</a:t>
            </a:r>
            <a:r>
              <a:rPr sz="1600" b="1" spc="-40" dirty="0" smtClean="0">
                <a:latin typeface="Gill Sans MT"/>
                <a:cs typeface="Gill Sans MT"/>
              </a:rPr>
              <a:t>e</a:t>
            </a:r>
            <a:r>
              <a:rPr sz="1600" b="1" spc="-15" dirty="0" smtClean="0">
                <a:latin typeface="Gill Sans MT"/>
                <a:cs typeface="Gill Sans MT"/>
              </a:rPr>
              <a:t>w</a:t>
            </a:r>
            <a:r>
              <a:rPr sz="1600" b="1" spc="2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system</a:t>
            </a:r>
            <a:r>
              <a:rPr sz="1600" b="1" spc="20" dirty="0" smtClean="0">
                <a:latin typeface="Gill Sans MT"/>
                <a:cs typeface="Gill Sans MT"/>
              </a:rPr>
              <a:t> </a:t>
            </a:r>
            <a:r>
              <a:rPr sz="1600" b="1" spc="-5" dirty="0" smtClean="0">
                <a:latin typeface="Gill Sans MT"/>
                <a:cs typeface="Gill Sans MT"/>
              </a:rPr>
              <a:t>l</a:t>
            </a:r>
            <a:r>
              <a:rPr sz="1600" b="1" spc="-40" dirty="0" smtClean="0">
                <a:latin typeface="Gill Sans MT"/>
                <a:cs typeface="Gill Sans MT"/>
              </a:rPr>
              <a:t>o</a:t>
            </a:r>
            <a:r>
              <a:rPr sz="1600" b="1" spc="-10" dirty="0" smtClean="0">
                <a:latin typeface="Gill Sans MT"/>
                <a:cs typeface="Gill Sans MT"/>
              </a:rPr>
              <a:t>gs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3891A7"/>
              </a:buClr>
              <a:buFont typeface="Gill Sans MT"/>
              <a:buAutoNum type="arabicPeriod"/>
            </a:pPr>
            <a:endParaRPr sz="550"/>
          </a:p>
          <a:p>
            <a:pPr marL="355600" indent="-342900">
              <a:lnSpc>
                <a:spcPct val="100000"/>
              </a:lnSpc>
              <a:buClr>
                <a:srgbClr val="3891A7"/>
              </a:buClr>
              <a:buSzPct val="78125"/>
              <a:buFont typeface="Gill Sans MT"/>
              <a:buAutoNum type="arabicPeriod"/>
              <a:tabLst>
                <a:tab pos="354965" algn="l"/>
              </a:tabLst>
            </a:pPr>
            <a:r>
              <a:rPr sz="1600" b="1" spc="-15" dirty="0" smtClean="0">
                <a:latin typeface="Gill Sans MT"/>
                <a:cs typeface="Gill Sans MT"/>
              </a:rPr>
              <a:t>Re</a:t>
            </a:r>
            <a:r>
              <a:rPr sz="1600" b="1" spc="-10" dirty="0" smtClean="0">
                <a:latin typeface="Gill Sans MT"/>
                <a:cs typeface="Gill Sans MT"/>
              </a:rPr>
              <a:t>po</a:t>
            </a:r>
            <a:r>
              <a:rPr sz="1600" b="1" spc="25" dirty="0" smtClean="0">
                <a:latin typeface="Gill Sans MT"/>
                <a:cs typeface="Gill Sans MT"/>
              </a:rPr>
              <a:t>r</a:t>
            </a:r>
            <a:r>
              <a:rPr sz="1600" b="1" spc="-10" dirty="0" smtClean="0">
                <a:latin typeface="Gill Sans MT"/>
                <a:cs typeface="Gill Sans MT"/>
              </a:rPr>
              <a:t>t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25" dirty="0" smtClean="0">
                <a:latin typeface="Gill Sans MT"/>
                <a:cs typeface="Gill Sans MT"/>
              </a:rPr>
              <a:t>m</a:t>
            </a:r>
            <a:r>
              <a:rPr sz="1600" b="1" spc="-10" dirty="0" smtClean="0">
                <a:latin typeface="Gill Sans MT"/>
                <a:cs typeface="Gill Sans MT"/>
              </a:rPr>
              <a:t>ali</a:t>
            </a:r>
            <a:r>
              <a:rPr sz="1600" b="1" spc="-5" dirty="0" smtClean="0">
                <a:latin typeface="Gill Sans MT"/>
                <a:cs typeface="Gill Sans MT"/>
              </a:rPr>
              <a:t>c</a:t>
            </a:r>
            <a:r>
              <a:rPr sz="1600" b="1" spc="-10" dirty="0" smtClean="0">
                <a:latin typeface="Gill Sans MT"/>
                <a:cs typeface="Gill Sans MT"/>
              </a:rPr>
              <a:t>ious</a:t>
            </a:r>
            <a:r>
              <a:rPr sz="1600" b="1" spc="35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or s</a:t>
            </a:r>
            <a:r>
              <a:rPr sz="1600" b="1" spc="-5" dirty="0" smtClean="0">
                <a:latin typeface="Gill Sans MT"/>
                <a:cs typeface="Gill Sans MT"/>
              </a:rPr>
              <a:t>u</a:t>
            </a:r>
            <a:r>
              <a:rPr sz="1600" b="1" spc="-10" dirty="0" smtClean="0">
                <a:latin typeface="Gill Sans MT"/>
                <a:cs typeface="Gill Sans MT"/>
              </a:rPr>
              <a:t>s</a:t>
            </a:r>
            <a:r>
              <a:rPr sz="1600" b="1" spc="-5" dirty="0" smtClean="0">
                <a:latin typeface="Gill Sans MT"/>
                <a:cs typeface="Gill Sans MT"/>
              </a:rPr>
              <a:t>p</a:t>
            </a:r>
            <a:r>
              <a:rPr sz="1600" b="1" spc="-10" dirty="0" smtClean="0">
                <a:latin typeface="Gill Sans MT"/>
                <a:cs typeface="Gill Sans MT"/>
              </a:rPr>
              <a:t>icious</a:t>
            </a:r>
            <a:r>
              <a:rPr sz="1600" b="1" spc="2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a</a:t>
            </a:r>
            <a:r>
              <a:rPr sz="1600" b="1" spc="0" dirty="0" smtClean="0">
                <a:latin typeface="Gill Sans MT"/>
                <a:cs typeface="Gill Sans MT"/>
              </a:rPr>
              <a:t>c</a:t>
            </a:r>
            <a:r>
              <a:rPr sz="1600" b="1" spc="-10" dirty="0" smtClean="0">
                <a:latin typeface="Gill Sans MT"/>
                <a:cs typeface="Gill Sans MT"/>
              </a:rPr>
              <a:t>tivity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on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sy</a:t>
            </a:r>
            <a:r>
              <a:rPr sz="1600" b="1" spc="-5" dirty="0" smtClean="0">
                <a:latin typeface="Gill Sans MT"/>
                <a:cs typeface="Gill Sans MT"/>
              </a:rPr>
              <a:t>s</a:t>
            </a:r>
            <a:r>
              <a:rPr sz="1600" b="1" spc="-10" dirty="0" smtClean="0">
                <a:latin typeface="Gill Sans MT"/>
                <a:cs typeface="Gill Sans MT"/>
              </a:rPr>
              <a:t>t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25" dirty="0" smtClean="0">
                <a:latin typeface="Gill Sans MT"/>
                <a:cs typeface="Gill Sans MT"/>
              </a:rPr>
              <a:t>m</a:t>
            </a:r>
            <a:r>
              <a:rPr sz="1600" b="1" spc="-10" dirty="0" smtClean="0">
                <a:latin typeface="Gill Sans MT"/>
                <a:cs typeface="Gill Sans MT"/>
              </a:rPr>
              <a:t>s</a:t>
            </a:r>
            <a:r>
              <a:rPr sz="1600" b="1" spc="35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to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I</a:t>
            </a:r>
            <a:r>
              <a:rPr sz="1600" b="1" spc="-20" dirty="0" smtClean="0">
                <a:latin typeface="Gill Sans MT"/>
                <a:cs typeface="Gill Sans MT"/>
              </a:rPr>
              <a:t>S</a:t>
            </a:r>
            <a:r>
              <a:rPr sz="1600" b="1" spc="-15" dirty="0" smtClean="0">
                <a:latin typeface="Gill Sans MT"/>
                <a:cs typeface="Gill Sans MT"/>
              </a:rPr>
              <a:t>O</a:t>
            </a:r>
            <a:r>
              <a:rPr sz="1600" b="1" spc="15" dirty="0" smtClean="0">
                <a:latin typeface="Gill Sans MT"/>
                <a:cs typeface="Gill Sans MT"/>
              </a:rPr>
              <a:t> </a:t>
            </a:r>
            <a:r>
              <a:rPr sz="1600" b="1" spc="-5" dirty="0" smtClean="0">
                <a:latin typeface="Gill Sans MT"/>
                <a:cs typeface="Gill Sans MT"/>
              </a:rPr>
              <a:t>i</a:t>
            </a:r>
            <a:r>
              <a:rPr sz="1600" b="1" spc="-25" dirty="0" smtClean="0">
                <a:latin typeface="Gill Sans MT"/>
                <a:cs typeface="Gill Sans MT"/>
              </a:rPr>
              <a:t>mm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dia</a:t>
            </a:r>
            <a:r>
              <a:rPr sz="1600" b="1" spc="5" dirty="0" smtClean="0">
                <a:latin typeface="Gill Sans MT"/>
                <a:cs typeface="Gill Sans MT"/>
              </a:rPr>
              <a:t>t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20" dirty="0" smtClean="0">
                <a:latin typeface="Gill Sans MT"/>
                <a:cs typeface="Gill Sans MT"/>
              </a:rPr>
              <a:t>l</a:t>
            </a:r>
            <a:r>
              <a:rPr sz="1600" b="1" spc="-10" dirty="0" smtClean="0">
                <a:latin typeface="Gill Sans MT"/>
                <a:cs typeface="Gill Sans MT"/>
              </a:rPr>
              <a:t>y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355600" indent="-342900">
              <a:lnSpc>
                <a:spcPct val="100000"/>
              </a:lnSpc>
              <a:buClr>
                <a:srgbClr val="3891A7"/>
              </a:buClr>
              <a:buSzPct val="78125"/>
              <a:buFont typeface="Gill Sans MT"/>
              <a:buAutoNum type="arabicPeriod"/>
              <a:tabLst>
                <a:tab pos="354965" algn="l"/>
              </a:tabLst>
            </a:pPr>
            <a:r>
              <a:rPr sz="1600" b="1" spc="-15" dirty="0" smtClean="0">
                <a:latin typeface="Gill Sans MT"/>
                <a:cs typeface="Gill Sans MT"/>
              </a:rPr>
              <a:t>Re</a:t>
            </a:r>
            <a:r>
              <a:rPr sz="1600" b="1" spc="-10" dirty="0" smtClean="0">
                <a:latin typeface="Gill Sans MT"/>
                <a:cs typeface="Gill Sans MT"/>
              </a:rPr>
              <a:t>po</a:t>
            </a:r>
            <a:r>
              <a:rPr sz="1600" b="1" spc="25" dirty="0" smtClean="0">
                <a:latin typeface="Gill Sans MT"/>
                <a:cs typeface="Gill Sans MT"/>
              </a:rPr>
              <a:t>r</a:t>
            </a:r>
            <a:r>
              <a:rPr sz="1600" b="1" spc="-10" dirty="0" smtClean="0">
                <a:latin typeface="Gill Sans MT"/>
                <a:cs typeface="Gill Sans MT"/>
              </a:rPr>
              <a:t>t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sensiti</a:t>
            </a:r>
            <a:r>
              <a:rPr sz="1600" b="1" spc="-45" dirty="0" smtClean="0">
                <a:latin typeface="Gill Sans MT"/>
                <a:cs typeface="Gill Sans MT"/>
              </a:rPr>
              <a:t>v</a:t>
            </a:r>
            <a:r>
              <a:rPr sz="1600" b="1" spc="-10" dirty="0" smtClean="0">
                <a:latin typeface="Gill Sans MT"/>
                <a:cs typeface="Gill Sans MT"/>
              </a:rPr>
              <a:t>e</a:t>
            </a:r>
            <a:r>
              <a:rPr sz="1600" b="1" spc="4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in</a:t>
            </a:r>
            <a:r>
              <a:rPr sz="1600" b="1" spc="-20" dirty="0" smtClean="0">
                <a:latin typeface="Gill Sans MT"/>
                <a:cs typeface="Gill Sans MT"/>
              </a:rPr>
              <a:t>f</a:t>
            </a:r>
            <a:r>
              <a:rPr sz="1600" b="1" spc="-10" dirty="0" smtClean="0">
                <a:latin typeface="Gill Sans MT"/>
                <a:cs typeface="Gill Sans MT"/>
              </a:rPr>
              <a:t>or</a:t>
            </a:r>
            <a:r>
              <a:rPr sz="1600" b="1" spc="-25" dirty="0" smtClean="0">
                <a:latin typeface="Gill Sans MT"/>
                <a:cs typeface="Gill Sans MT"/>
              </a:rPr>
              <a:t>m</a:t>
            </a:r>
            <a:r>
              <a:rPr sz="1600" b="1" spc="-10" dirty="0" smtClean="0">
                <a:latin typeface="Gill Sans MT"/>
                <a:cs typeface="Gill Sans MT"/>
              </a:rPr>
              <a:t>ation</a:t>
            </a:r>
            <a:r>
              <a:rPr sz="1600" b="1" spc="4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sto</a:t>
            </a:r>
            <a:r>
              <a:rPr sz="1600" b="1" spc="-40" dirty="0" smtClean="0">
                <a:latin typeface="Gill Sans MT"/>
                <a:cs typeface="Gill Sans MT"/>
              </a:rPr>
              <a:t>r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d</a:t>
            </a:r>
            <a:r>
              <a:rPr sz="1600" b="1" spc="2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on syste</a:t>
            </a:r>
            <a:r>
              <a:rPr sz="1600" b="1" spc="-30" dirty="0" smtClean="0">
                <a:latin typeface="Gill Sans MT"/>
                <a:cs typeface="Gill Sans MT"/>
              </a:rPr>
              <a:t>m</a:t>
            </a:r>
            <a:r>
              <a:rPr sz="1600" b="1" spc="-10" dirty="0" smtClean="0">
                <a:latin typeface="Gill Sans MT"/>
                <a:cs typeface="Gill Sans MT"/>
              </a:rPr>
              <a:t>s</a:t>
            </a:r>
            <a:r>
              <a:rPr sz="1600" b="1" spc="45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to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I</a:t>
            </a:r>
            <a:r>
              <a:rPr sz="1600" b="1" spc="-20" dirty="0" smtClean="0">
                <a:latin typeface="Gill Sans MT"/>
                <a:cs typeface="Gill Sans MT"/>
              </a:rPr>
              <a:t>S</a:t>
            </a:r>
            <a:r>
              <a:rPr sz="1600" b="1" spc="-15" dirty="0" smtClean="0">
                <a:latin typeface="Gill Sans MT"/>
                <a:cs typeface="Gill Sans MT"/>
              </a:rPr>
              <a:t>O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3891A7"/>
              </a:buClr>
              <a:buFont typeface="Gill Sans MT"/>
              <a:buAutoNum type="arabicPeriod"/>
            </a:pPr>
            <a:endParaRPr sz="550"/>
          </a:p>
          <a:p>
            <a:pPr marL="355600" indent="-342900">
              <a:lnSpc>
                <a:spcPct val="100000"/>
              </a:lnSpc>
              <a:buClr>
                <a:srgbClr val="3891A7"/>
              </a:buClr>
              <a:buSzPct val="78125"/>
              <a:buFont typeface="Gill Sans MT"/>
              <a:buAutoNum type="arabicPeriod"/>
              <a:tabLst>
                <a:tab pos="354965" algn="l"/>
              </a:tabLst>
            </a:pPr>
            <a:r>
              <a:rPr sz="1600" b="1" spc="-15" dirty="0" smtClean="0">
                <a:latin typeface="Gill Sans MT"/>
                <a:cs typeface="Gill Sans MT"/>
              </a:rPr>
              <a:t>M</a:t>
            </a:r>
            <a:r>
              <a:rPr sz="1600" b="1" spc="-5" dirty="0" smtClean="0">
                <a:latin typeface="Gill Sans MT"/>
                <a:cs typeface="Gill Sans MT"/>
              </a:rPr>
              <a:t>a</a:t>
            </a:r>
            <a:r>
              <a:rPr sz="1600" b="1" spc="-10" dirty="0" smtClean="0">
                <a:latin typeface="Gill Sans MT"/>
                <a:cs typeface="Gill Sans MT"/>
              </a:rPr>
              <a:t>intain</a:t>
            </a:r>
            <a:r>
              <a:rPr sz="1600" b="1" spc="5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user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a</a:t>
            </a:r>
            <a:r>
              <a:rPr sz="1600" b="1" spc="0" dirty="0" smtClean="0">
                <a:latin typeface="Gill Sans MT"/>
                <a:cs typeface="Gill Sans MT"/>
              </a:rPr>
              <a:t>c</a:t>
            </a:r>
            <a:r>
              <a:rPr sz="1600" b="1" spc="-10" dirty="0" smtClean="0">
                <a:latin typeface="Gill Sans MT"/>
                <a:cs typeface="Gill Sans MT"/>
              </a:rPr>
              <a:t>c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ss</a:t>
            </a:r>
            <a:r>
              <a:rPr sz="1600" b="1" spc="25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a</a:t>
            </a:r>
            <a:r>
              <a:rPr sz="1600" b="1" spc="-5" dirty="0" smtClean="0">
                <a:latin typeface="Gill Sans MT"/>
                <a:cs typeface="Gill Sans MT"/>
              </a:rPr>
              <a:t>d</a:t>
            </a:r>
            <a:r>
              <a:rPr sz="1600" b="1" spc="-25" dirty="0" smtClean="0">
                <a:latin typeface="Gill Sans MT"/>
                <a:cs typeface="Gill Sans MT"/>
              </a:rPr>
              <a:t>m</a:t>
            </a:r>
            <a:r>
              <a:rPr sz="1600" b="1" spc="-10" dirty="0" smtClean="0">
                <a:latin typeface="Gill Sans MT"/>
                <a:cs typeface="Gill Sans MT"/>
              </a:rPr>
              <a:t>inist</a:t>
            </a:r>
            <a:r>
              <a:rPr sz="1600" b="1" spc="-5" dirty="0" smtClean="0">
                <a:latin typeface="Gill Sans MT"/>
                <a:cs typeface="Gill Sans MT"/>
              </a:rPr>
              <a:t>r</a:t>
            </a:r>
            <a:r>
              <a:rPr sz="1600" b="1" spc="-10" dirty="0" smtClean="0">
                <a:latin typeface="Gill Sans MT"/>
                <a:cs typeface="Gill Sans MT"/>
              </a:rPr>
              <a:t>ation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355600" indent="-342900">
              <a:lnSpc>
                <a:spcPct val="100000"/>
              </a:lnSpc>
              <a:buClr>
                <a:srgbClr val="3891A7"/>
              </a:buClr>
              <a:buSzPct val="78125"/>
              <a:buFont typeface="Gill Sans MT"/>
              <a:buAutoNum type="arabicPeriod"/>
              <a:tabLst>
                <a:tab pos="354965" algn="l"/>
              </a:tabLst>
            </a:pPr>
            <a:r>
              <a:rPr sz="1600" b="1" spc="-10" dirty="0" smtClean="0">
                <a:latin typeface="Gill Sans MT"/>
                <a:cs typeface="Gill Sans MT"/>
              </a:rPr>
              <a:t>Dis</a:t>
            </a:r>
            <a:r>
              <a:rPr sz="1600" b="1" spc="-5" dirty="0" smtClean="0">
                <a:latin typeface="Gill Sans MT"/>
                <a:cs typeface="Gill Sans MT"/>
              </a:rPr>
              <a:t>a</a:t>
            </a:r>
            <a:r>
              <a:rPr sz="1600" b="1" spc="-10" dirty="0" smtClean="0">
                <a:latin typeface="Gill Sans MT"/>
                <a:cs typeface="Gill Sans MT"/>
              </a:rPr>
              <a:t>st</a:t>
            </a:r>
            <a:r>
              <a:rPr sz="1600" b="1" spc="-20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r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45" dirty="0" smtClean="0">
                <a:latin typeface="Gill Sans MT"/>
                <a:cs typeface="Gill Sans MT"/>
              </a:rPr>
              <a:t>r</a:t>
            </a:r>
            <a:r>
              <a:rPr sz="1600" b="1" spc="-20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c</a:t>
            </a:r>
            <a:r>
              <a:rPr sz="1600" b="1" spc="-75" dirty="0" smtClean="0">
                <a:latin typeface="Gill Sans MT"/>
                <a:cs typeface="Gill Sans MT"/>
              </a:rPr>
              <a:t>o</a:t>
            </a:r>
            <a:r>
              <a:rPr sz="1600" b="1" spc="-45" dirty="0" smtClean="0">
                <a:latin typeface="Gill Sans MT"/>
                <a:cs typeface="Gill Sans MT"/>
              </a:rPr>
              <a:t>v</a:t>
            </a:r>
            <a:r>
              <a:rPr sz="1600" b="1" spc="-20" dirty="0" smtClean="0">
                <a:latin typeface="Gill Sans MT"/>
                <a:cs typeface="Gill Sans MT"/>
              </a:rPr>
              <a:t>e</a:t>
            </a:r>
            <a:r>
              <a:rPr sz="1600" b="1" spc="35" dirty="0" smtClean="0">
                <a:latin typeface="Gill Sans MT"/>
                <a:cs typeface="Gill Sans MT"/>
              </a:rPr>
              <a:t>r</a:t>
            </a:r>
            <a:r>
              <a:rPr sz="1600" b="1" spc="-10" dirty="0" smtClean="0">
                <a:latin typeface="Gill Sans MT"/>
                <a:cs typeface="Gill Sans MT"/>
              </a:rPr>
              <a:t>y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pl</a:t>
            </a:r>
            <a:r>
              <a:rPr sz="1600" b="1" spc="-5" dirty="0" smtClean="0">
                <a:latin typeface="Gill Sans MT"/>
                <a:cs typeface="Gill Sans MT"/>
              </a:rPr>
              <a:t>a</a:t>
            </a:r>
            <a:r>
              <a:rPr sz="1600" b="1" spc="-10" dirty="0" smtClean="0">
                <a:latin typeface="Gill Sans MT"/>
                <a:cs typeface="Gill Sans MT"/>
              </a:rPr>
              <a:t>n</a:t>
            </a:r>
            <a:r>
              <a:rPr sz="1600" b="1" spc="-5" dirty="0" smtClean="0">
                <a:latin typeface="Gill Sans MT"/>
                <a:cs typeface="Gill Sans MT"/>
              </a:rPr>
              <a:t>n</a:t>
            </a:r>
            <a:r>
              <a:rPr sz="1600" b="1" spc="-10" dirty="0" smtClean="0">
                <a:latin typeface="Gill Sans MT"/>
                <a:cs typeface="Gill Sans MT"/>
              </a:rPr>
              <a:t>ing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355600" indent="-342900">
              <a:lnSpc>
                <a:spcPct val="100000"/>
              </a:lnSpc>
              <a:buClr>
                <a:srgbClr val="3891A7"/>
              </a:buClr>
              <a:buSzPct val="78125"/>
              <a:buFont typeface="Gill Sans MT"/>
              <a:buAutoNum type="arabicPeriod"/>
              <a:tabLst>
                <a:tab pos="354965" algn="l"/>
              </a:tabLst>
            </a:pPr>
            <a:r>
              <a:rPr sz="1600" b="1" spc="-15" dirty="0" smtClean="0">
                <a:latin typeface="Gill Sans MT"/>
                <a:cs typeface="Gill Sans MT"/>
              </a:rPr>
              <a:t>P</a:t>
            </a:r>
            <a:r>
              <a:rPr sz="1600" b="1" spc="-70" dirty="0" smtClean="0">
                <a:latin typeface="Gill Sans MT"/>
                <a:cs typeface="Gill Sans MT"/>
              </a:rPr>
              <a:t>h</a:t>
            </a:r>
            <a:r>
              <a:rPr sz="1600" b="1" spc="-10" dirty="0" smtClean="0">
                <a:latin typeface="Gill Sans MT"/>
                <a:cs typeface="Gill Sans MT"/>
              </a:rPr>
              <a:t>ysi</a:t>
            </a:r>
            <a:r>
              <a:rPr sz="1600" b="1" spc="-5" dirty="0" smtClean="0">
                <a:latin typeface="Gill Sans MT"/>
                <a:cs typeface="Gill Sans MT"/>
              </a:rPr>
              <a:t>c</a:t>
            </a:r>
            <a:r>
              <a:rPr sz="1600" b="1" spc="-10" dirty="0" smtClean="0">
                <a:latin typeface="Gill Sans MT"/>
                <a:cs typeface="Gill Sans MT"/>
              </a:rPr>
              <a:t>al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sec</a:t>
            </a:r>
            <a:r>
              <a:rPr sz="1600" b="1" spc="-5" dirty="0" smtClean="0">
                <a:latin typeface="Gill Sans MT"/>
                <a:cs typeface="Gill Sans MT"/>
              </a:rPr>
              <a:t>u</a:t>
            </a:r>
            <a:r>
              <a:rPr sz="1600" b="1" spc="-10" dirty="0" smtClean="0">
                <a:latin typeface="Gill Sans MT"/>
                <a:cs typeface="Gill Sans MT"/>
              </a:rPr>
              <a:t>rity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3891A7"/>
              </a:buClr>
              <a:buFont typeface="Gill Sans MT"/>
              <a:buAutoNum type="arabicPeriod"/>
            </a:pPr>
            <a:endParaRPr sz="550"/>
          </a:p>
          <a:p>
            <a:pPr marL="355600" indent="-342900">
              <a:lnSpc>
                <a:spcPct val="100000"/>
              </a:lnSpc>
              <a:buClr>
                <a:srgbClr val="3891A7"/>
              </a:buClr>
              <a:buSzPct val="78125"/>
              <a:buFont typeface="Gill Sans MT"/>
              <a:buAutoNum type="arabicPeriod"/>
              <a:tabLst>
                <a:tab pos="354965" algn="l"/>
              </a:tabLst>
            </a:pPr>
            <a:r>
              <a:rPr sz="1600" b="1" spc="-10" dirty="0" smtClean="0">
                <a:latin typeface="Gill Sans MT"/>
                <a:cs typeface="Gill Sans MT"/>
              </a:rPr>
              <a:t>Di</a:t>
            </a:r>
            <a:r>
              <a:rPr sz="1600" b="1" spc="-5" dirty="0" smtClean="0">
                <a:latin typeface="Gill Sans MT"/>
                <a:cs typeface="Gill Sans MT"/>
              </a:rPr>
              <a:t>s</a:t>
            </a:r>
            <a:r>
              <a:rPr sz="1600" b="1" spc="-10" dirty="0" smtClean="0">
                <a:latin typeface="Gill Sans MT"/>
                <a:cs typeface="Gill Sans MT"/>
              </a:rPr>
              <a:t>able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unn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c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ssa</a:t>
            </a:r>
            <a:r>
              <a:rPr sz="1600" b="1" spc="45" dirty="0" smtClean="0">
                <a:latin typeface="Gill Sans MT"/>
                <a:cs typeface="Gill Sans MT"/>
              </a:rPr>
              <a:t>r</a:t>
            </a:r>
            <a:r>
              <a:rPr sz="1600" b="1" spc="-10" dirty="0" smtClean="0">
                <a:latin typeface="Gill Sans MT"/>
                <a:cs typeface="Gill Sans MT"/>
              </a:rPr>
              <a:t>y</a:t>
            </a:r>
            <a:r>
              <a:rPr sz="1600" b="1" spc="2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se</a:t>
            </a:r>
            <a:r>
              <a:rPr sz="1600" b="1" spc="35" dirty="0" smtClean="0">
                <a:latin typeface="Gill Sans MT"/>
                <a:cs typeface="Gill Sans MT"/>
              </a:rPr>
              <a:t>r</a:t>
            </a:r>
            <a:r>
              <a:rPr sz="1600" b="1" spc="-10" dirty="0" smtClean="0">
                <a:latin typeface="Gill Sans MT"/>
                <a:cs typeface="Gill Sans MT"/>
              </a:rPr>
              <a:t>vi</a:t>
            </a:r>
            <a:r>
              <a:rPr sz="1600" b="1" spc="-5" dirty="0" smtClean="0">
                <a:latin typeface="Gill Sans MT"/>
                <a:cs typeface="Gill Sans MT"/>
              </a:rPr>
              <a:t>c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s</a:t>
            </a:r>
            <a:r>
              <a:rPr sz="1600" b="1" spc="2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on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se</a:t>
            </a:r>
            <a:r>
              <a:rPr sz="1600" b="1" spc="35" dirty="0" smtClean="0">
                <a:latin typeface="Gill Sans MT"/>
                <a:cs typeface="Gill Sans MT"/>
              </a:rPr>
              <a:t>r</a:t>
            </a:r>
            <a:r>
              <a:rPr sz="1600" b="1" spc="-45" dirty="0" smtClean="0">
                <a:latin typeface="Gill Sans MT"/>
                <a:cs typeface="Gill Sans MT"/>
              </a:rPr>
              <a:t>v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rs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3891A7"/>
              </a:buClr>
              <a:buFont typeface="Gill Sans MT"/>
              <a:buAutoNum type="arabicPeriod"/>
            </a:pPr>
            <a:endParaRPr sz="550"/>
          </a:p>
          <a:p>
            <a:pPr marL="355600" indent="-342900">
              <a:lnSpc>
                <a:spcPct val="100000"/>
              </a:lnSpc>
              <a:buClr>
                <a:srgbClr val="3891A7"/>
              </a:buClr>
              <a:buSzPct val="78125"/>
              <a:buFont typeface="Gill Sans MT"/>
              <a:buAutoNum type="arabicPeriod"/>
              <a:tabLst>
                <a:tab pos="354965" algn="l"/>
              </a:tabLst>
            </a:pPr>
            <a:r>
              <a:rPr sz="1600" b="1" spc="-15" dirty="0" smtClean="0">
                <a:latin typeface="Gill Sans MT"/>
                <a:cs typeface="Gill Sans MT"/>
              </a:rPr>
              <a:t>G</a:t>
            </a:r>
            <a:r>
              <a:rPr sz="1600" b="1" spc="-20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n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rate/</a:t>
            </a:r>
            <a:r>
              <a:rPr sz="1600" b="1" spc="-15" dirty="0" smtClean="0">
                <a:latin typeface="Gill Sans MT"/>
                <a:cs typeface="Gill Sans MT"/>
              </a:rPr>
              <a:t>Re</a:t>
            </a:r>
            <a:r>
              <a:rPr sz="1600" b="1" spc="-10" dirty="0" smtClean="0">
                <a:latin typeface="Gill Sans MT"/>
                <a:cs typeface="Gill Sans MT"/>
              </a:rPr>
              <a:t>tain</a:t>
            </a:r>
            <a:r>
              <a:rPr sz="1600" b="1" spc="65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sy</a:t>
            </a:r>
            <a:r>
              <a:rPr sz="1600" b="1" spc="-5" dirty="0" smtClean="0">
                <a:latin typeface="Gill Sans MT"/>
                <a:cs typeface="Gill Sans MT"/>
              </a:rPr>
              <a:t>s</a:t>
            </a:r>
            <a:r>
              <a:rPr sz="1600" b="1" spc="-10" dirty="0" smtClean="0">
                <a:latin typeface="Gill Sans MT"/>
                <a:cs typeface="Gill Sans MT"/>
              </a:rPr>
              <a:t>t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20" dirty="0" smtClean="0">
                <a:latin typeface="Gill Sans MT"/>
                <a:cs typeface="Gill Sans MT"/>
              </a:rPr>
              <a:t>m</a:t>
            </a:r>
            <a:r>
              <a:rPr sz="1600" b="1" spc="25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ba</a:t>
            </a:r>
            <a:r>
              <a:rPr sz="1600" b="1" spc="0" dirty="0" smtClean="0">
                <a:latin typeface="Gill Sans MT"/>
                <a:cs typeface="Gill Sans MT"/>
              </a:rPr>
              <a:t>c</a:t>
            </a:r>
            <a:r>
              <a:rPr sz="1600" b="1" spc="-15" dirty="0" smtClean="0">
                <a:latin typeface="Gill Sans MT"/>
                <a:cs typeface="Gill Sans MT"/>
              </a:rPr>
              <a:t>k</a:t>
            </a:r>
            <a:r>
              <a:rPr sz="1600" b="1" spc="-10" dirty="0" smtClean="0">
                <a:latin typeface="Gill Sans MT"/>
                <a:cs typeface="Gill Sans MT"/>
              </a:rPr>
              <a:t>ups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355600" indent="-342900">
              <a:lnSpc>
                <a:spcPct val="100000"/>
              </a:lnSpc>
              <a:buClr>
                <a:srgbClr val="3891A7"/>
              </a:buClr>
              <a:buSzPct val="78125"/>
              <a:buFont typeface="Gill Sans MT"/>
              <a:buAutoNum type="arabicPeriod"/>
              <a:tabLst>
                <a:tab pos="355600" algn="l"/>
              </a:tabLst>
            </a:pPr>
            <a:r>
              <a:rPr sz="1600" b="1" spc="-10" dirty="0" smtClean="0">
                <a:latin typeface="Gill Sans MT"/>
                <a:cs typeface="Gill Sans MT"/>
              </a:rPr>
              <a:t>Id</a:t>
            </a:r>
            <a:r>
              <a:rPr sz="1600" b="1" spc="-20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ntify</a:t>
            </a:r>
            <a:r>
              <a:rPr sz="1600" b="1" spc="2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s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conda</a:t>
            </a:r>
            <a:r>
              <a:rPr sz="1600" b="1" spc="40" dirty="0" smtClean="0">
                <a:latin typeface="Gill Sans MT"/>
                <a:cs typeface="Gill Sans MT"/>
              </a:rPr>
              <a:t>r</a:t>
            </a:r>
            <a:r>
              <a:rPr sz="1600" b="1" spc="-10" dirty="0" smtClean="0">
                <a:latin typeface="Gill Sans MT"/>
                <a:cs typeface="Gill Sans MT"/>
              </a:rPr>
              <a:t>y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system</a:t>
            </a:r>
            <a:r>
              <a:rPr sz="1600" b="1" spc="2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a</a:t>
            </a:r>
            <a:r>
              <a:rPr sz="1600" b="1" spc="-5" dirty="0" smtClean="0">
                <a:latin typeface="Gill Sans MT"/>
                <a:cs typeface="Gill Sans MT"/>
              </a:rPr>
              <a:t>d</a:t>
            </a:r>
            <a:r>
              <a:rPr sz="1600" b="1" spc="-30" dirty="0" smtClean="0">
                <a:latin typeface="Gill Sans MT"/>
                <a:cs typeface="Gill Sans MT"/>
              </a:rPr>
              <a:t>m</a:t>
            </a:r>
            <a:r>
              <a:rPr sz="1600" b="1" spc="-10" dirty="0" smtClean="0">
                <a:latin typeface="Gill Sans MT"/>
                <a:cs typeface="Gill Sans MT"/>
              </a:rPr>
              <a:t>inist</a:t>
            </a:r>
            <a:r>
              <a:rPr sz="1600" b="1" spc="-5" dirty="0" smtClean="0">
                <a:latin typeface="Gill Sans MT"/>
                <a:cs typeface="Gill Sans MT"/>
              </a:rPr>
              <a:t>r</a:t>
            </a:r>
            <a:r>
              <a:rPr sz="1600" b="1" spc="-10" dirty="0" smtClean="0">
                <a:latin typeface="Gill Sans MT"/>
                <a:cs typeface="Gill Sans MT"/>
              </a:rPr>
              <a:t>ator(s)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355600" indent="-342900">
              <a:lnSpc>
                <a:spcPct val="100000"/>
              </a:lnSpc>
              <a:buClr>
                <a:srgbClr val="3891A7"/>
              </a:buClr>
              <a:buSzPct val="78125"/>
              <a:buFont typeface="Gill Sans MT"/>
              <a:buAutoNum type="arabicPeriod"/>
              <a:tabLst>
                <a:tab pos="355600" algn="l"/>
              </a:tabLst>
            </a:pPr>
            <a:r>
              <a:rPr sz="1600" b="1" spc="-15" dirty="0" smtClean="0">
                <a:latin typeface="Gill Sans MT"/>
                <a:cs typeface="Gill Sans MT"/>
              </a:rPr>
              <a:t>Co</a:t>
            </a:r>
            <a:r>
              <a:rPr sz="1600" b="1" spc="-30" dirty="0" smtClean="0">
                <a:latin typeface="Gill Sans MT"/>
                <a:cs typeface="Gill Sans MT"/>
              </a:rPr>
              <a:t>m</a:t>
            </a:r>
            <a:r>
              <a:rPr sz="1600" b="1" spc="-10" dirty="0" smtClean="0">
                <a:latin typeface="Gill Sans MT"/>
                <a:cs typeface="Gill Sans MT"/>
              </a:rPr>
              <a:t>p</a:t>
            </a:r>
            <a:r>
              <a:rPr sz="1600" b="1" spc="-20" dirty="0" smtClean="0">
                <a:latin typeface="Gill Sans MT"/>
                <a:cs typeface="Gill Sans MT"/>
              </a:rPr>
              <a:t>l</a:t>
            </a:r>
            <a:r>
              <a:rPr sz="1600" b="1" spc="-10" dirty="0" smtClean="0">
                <a:latin typeface="Gill Sans MT"/>
                <a:cs typeface="Gill Sans MT"/>
              </a:rPr>
              <a:t>y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with</a:t>
            </a:r>
            <a:r>
              <a:rPr sz="1600" b="1" spc="15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pa</a:t>
            </a:r>
            <a:r>
              <a:rPr sz="1600" b="1" spc="-5" dirty="0" smtClean="0">
                <a:latin typeface="Gill Sans MT"/>
                <a:cs typeface="Gill Sans MT"/>
              </a:rPr>
              <a:t>s</a:t>
            </a:r>
            <a:r>
              <a:rPr sz="1600" b="1" spc="-20" dirty="0" smtClean="0">
                <a:latin typeface="Gill Sans MT"/>
                <a:cs typeface="Gill Sans MT"/>
              </a:rPr>
              <a:t>s</a:t>
            </a:r>
            <a:r>
              <a:rPr sz="1600" b="1" spc="-50" dirty="0" smtClean="0">
                <a:latin typeface="Gill Sans MT"/>
                <a:cs typeface="Gill Sans MT"/>
              </a:rPr>
              <a:t>w</a:t>
            </a:r>
            <a:r>
              <a:rPr sz="1600" b="1" spc="-10" dirty="0" smtClean="0">
                <a:latin typeface="Gill Sans MT"/>
                <a:cs typeface="Gill Sans MT"/>
              </a:rPr>
              <a:t>o</a:t>
            </a:r>
            <a:r>
              <a:rPr sz="1600" b="1" spc="-30" dirty="0" smtClean="0">
                <a:latin typeface="Gill Sans MT"/>
                <a:cs typeface="Gill Sans MT"/>
              </a:rPr>
              <a:t>r</a:t>
            </a:r>
            <a:r>
              <a:rPr sz="1600" b="1" spc="-10" dirty="0" smtClean="0">
                <a:latin typeface="Gill Sans MT"/>
                <a:cs typeface="Gill Sans MT"/>
              </a:rPr>
              <a:t>d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45" dirty="0" smtClean="0">
                <a:latin typeface="Gill Sans MT"/>
                <a:cs typeface="Gill Sans MT"/>
              </a:rPr>
              <a:t>r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qui</a:t>
            </a:r>
            <a:r>
              <a:rPr sz="1600" b="1" spc="-45" dirty="0" smtClean="0">
                <a:latin typeface="Gill Sans MT"/>
                <a:cs typeface="Gill Sans MT"/>
              </a:rPr>
              <a:t>r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25" dirty="0" smtClean="0">
                <a:latin typeface="Gill Sans MT"/>
                <a:cs typeface="Gill Sans MT"/>
              </a:rPr>
              <a:t>m</a:t>
            </a:r>
            <a:r>
              <a:rPr sz="1600" b="1" spc="-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nts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3891A7"/>
              </a:buClr>
              <a:buFont typeface="Gill Sans MT"/>
              <a:buAutoNum type="arabicPeriod"/>
            </a:pPr>
            <a:endParaRPr sz="550"/>
          </a:p>
          <a:p>
            <a:pPr marL="355600" indent="-342900">
              <a:lnSpc>
                <a:spcPct val="100000"/>
              </a:lnSpc>
              <a:buClr>
                <a:srgbClr val="3891A7"/>
              </a:buClr>
              <a:buSzPct val="78125"/>
              <a:buFont typeface="Gill Sans MT"/>
              <a:buAutoNum type="arabicPeriod"/>
              <a:tabLst>
                <a:tab pos="355600" algn="l"/>
              </a:tabLst>
            </a:pPr>
            <a:r>
              <a:rPr sz="1600" b="1" spc="-15" dirty="0" smtClean="0">
                <a:latin typeface="Gill Sans MT"/>
                <a:cs typeface="Gill Sans MT"/>
              </a:rPr>
              <a:t>A</a:t>
            </a:r>
            <a:r>
              <a:rPr sz="1600" b="1" spc="-5" dirty="0" smtClean="0">
                <a:latin typeface="Gill Sans MT"/>
                <a:cs typeface="Gill Sans MT"/>
              </a:rPr>
              <a:t>c</a:t>
            </a:r>
            <a:r>
              <a:rPr sz="1600" b="1" spc="-10" dirty="0" smtClean="0">
                <a:latin typeface="Gill Sans MT"/>
                <a:cs typeface="Gill Sans MT"/>
              </a:rPr>
              <a:t>c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ss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cont</a:t>
            </a:r>
            <a:r>
              <a:rPr sz="1600" b="1" spc="-45" dirty="0" smtClean="0">
                <a:latin typeface="Gill Sans MT"/>
                <a:cs typeface="Gill Sans MT"/>
              </a:rPr>
              <a:t>r</a:t>
            </a:r>
            <a:r>
              <a:rPr sz="1600" b="1" spc="-10" dirty="0" smtClean="0">
                <a:latin typeface="Gill Sans MT"/>
                <a:cs typeface="Gill Sans MT"/>
              </a:rPr>
              <a:t>ol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3891A7"/>
              </a:buClr>
              <a:buFont typeface="Gill Sans MT"/>
              <a:buAutoNum type="arabicPeriod"/>
            </a:pPr>
            <a:endParaRPr sz="550"/>
          </a:p>
          <a:p>
            <a:pPr marL="355600" indent="-342900">
              <a:lnSpc>
                <a:spcPct val="100000"/>
              </a:lnSpc>
              <a:buClr>
                <a:srgbClr val="3891A7"/>
              </a:buClr>
              <a:buSzPct val="78125"/>
              <a:buFont typeface="Gill Sans MT"/>
              <a:buAutoNum type="arabicPeriod"/>
              <a:tabLst>
                <a:tab pos="355600" algn="l"/>
              </a:tabLst>
            </a:pPr>
            <a:r>
              <a:rPr sz="1600" b="1" spc="-20" dirty="0" smtClean="0">
                <a:latin typeface="Gill Sans MT"/>
                <a:cs typeface="Gill Sans MT"/>
              </a:rPr>
              <a:t>E</a:t>
            </a:r>
            <a:r>
              <a:rPr sz="1600" b="1" spc="-55" dirty="0" smtClean="0">
                <a:latin typeface="Gill Sans MT"/>
                <a:cs typeface="Gill Sans MT"/>
              </a:rPr>
              <a:t>n</a:t>
            </a:r>
            <a:r>
              <a:rPr sz="1600" b="1" spc="-10" dirty="0" smtClean="0">
                <a:latin typeface="Gill Sans MT"/>
                <a:cs typeface="Gill Sans MT"/>
              </a:rPr>
              <a:t>vi</a:t>
            </a:r>
            <a:r>
              <a:rPr sz="1600" b="1" spc="-40" dirty="0" smtClean="0">
                <a:latin typeface="Gill Sans MT"/>
                <a:cs typeface="Gill Sans MT"/>
              </a:rPr>
              <a:t>r</a:t>
            </a:r>
            <a:r>
              <a:rPr sz="1600" b="1" spc="-10" dirty="0" smtClean="0">
                <a:latin typeface="Gill Sans MT"/>
                <a:cs typeface="Gill Sans MT"/>
              </a:rPr>
              <a:t>on</a:t>
            </a:r>
            <a:r>
              <a:rPr sz="1600" b="1" spc="-25" dirty="0" smtClean="0">
                <a:latin typeface="Gill Sans MT"/>
                <a:cs typeface="Gill Sans MT"/>
              </a:rPr>
              <a:t>m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ntal</a:t>
            </a:r>
            <a:r>
              <a:rPr sz="1600" b="1" spc="25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p</a:t>
            </a:r>
            <a:r>
              <a:rPr sz="1600" b="1" spc="-45" dirty="0" smtClean="0">
                <a:latin typeface="Gill Sans MT"/>
                <a:cs typeface="Gill Sans MT"/>
              </a:rPr>
              <a:t>r</a:t>
            </a:r>
            <a:r>
              <a:rPr sz="1600" b="1" spc="-10" dirty="0" smtClean="0">
                <a:latin typeface="Gill Sans MT"/>
                <a:cs typeface="Gill Sans MT"/>
              </a:rPr>
              <a:t>ot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ction</a:t>
            </a:r>
            <a:r>
              <a:rPr sz="1600" b="1" spc="20" dirty="0" smtClean="0">
                <a:latin typeface="Gill Sans MT"/>
                <a:cs typeface="Gill Sans MT"/>
              </a:rPr>
              <a:t> </a:t>
            </a:r>
            <a:r>
              <a:rPr sz="1600" b="1" spc="-5" dirty="0" smtClean="0">
                <a:latin typeface="Gill Sans MT"/>
                <a:cs typeface="Gill Sans MT"/>
              </a:rPr>
              <a:t>(i.</a:t>
            </a:r>
            <a:r>
              <a:rPr sz="1600" b="1" spc="15" dirty="0" smtClean="0">
                <a:latin typeface="Gill Sans MT"/>
                <a:cs typeface="Gill Sans MT"/>
              </a:rPr>
              <a:t>e</a:t>
            </a:r>
            <a:r>
              <a:rPr sz="1600" b="1" spc="-5" dirty="0" smtClean="0">
                <a:latin typeface="Gill Sans MT"/>
                <a:cs typeface="Gill Sans MT"/>
              </a:rPr>
              <a:t>.,</a:t>
            </a:r>
            <a:r>
              <a:rPr sz="1600" b="1" spc="-14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p</a:t>
            </a:r>
            <a:r>
              <a:rPr sz="1600" b="1" spc="-45" dirty="0" smtClean="0">
                <a:latin typeface="Gill Sans MT"/>
                <a:cs typeface="Gill Sans MT"/>
              </a:rPr>
              <a:t>r</a:t>
            </a:r>
            <a:r>
              <a:rPr sz="1600" b="1" spc="-10" dirty="0" smtClean="0">
                <a:latin typeface="Gill Sans MT"/>
                <a:cs typeface="Gill Sans MT"/>
              </a:rPr>
              <a:t>ot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ction</a:t>
            </a:r>
            <a:r>
              <a:rPr sz="1600" b="1" spc="20" dirty="0" smtClean="0">
                <a:latin typeface="Gill Sans MT"/>
                <a:cs typeface="Gill Sans MT"/>
              </a:rPr>
              <a:t> </a:t>
            </a:r>
            <a:r>
              <a:rPr sz="1600" b="1" spc="-5" dirty="0" smtClean="0">
                <a:latin typeface="Gill Sans MT"/>
                <a:cs typeface="Gill Sans MT"/>
              </a:rPr>
              <a:t>f</a:t>
            </a:r>
            <a:r>
              <a:rPr sz="1600" b="1" spc="-45" dirty="0" smtClean="0">
                <a:latin typeface="Gill Sans MT"/>
                <a:cs typeface="Gill Sans MT"/>
              </a:rPr>
              <a:t>r</a:t>
            </a:r>
            <a:r>
              <a:rPr sz="1600" b="1" spc="-15" dirty="0" smtClean="0">
                <a:latin typeface="Gill Sans MT"/>
                <a:cs typeface="Gill Sans MT"/>
              </a:rPr>
              <a:t>om </a:t>
            </a:r>
            <a:r>
              <a:rPr sz="1600" b="1" spc="-10" dirty="0" smtClean="0">
                <a:latin typeface="Gill Sans MT"/>
                <a:cs typeface="Gill Sans MT"/>
              </a:rPr>
              <a:t>possi</a:t>
            </a:r>
            <a:r>
              <a:rPr sz="1600" b="1" spc="-20" dirty="0" smtClean="0">
                <a:latin typeface="Gill Sans MT"/>
                <a:cs typeface="Gill Sans MT"/>
              </a:rPr>
              <a:t>b</a:t>
            </a:r>
            <a:r>
              <a:rPr sz="1600" b="1" spc="-10" dirty="0" smtClean="0">
                <a:latin typeface="Gill Sans MT"/>
                <a:cs typeface="Gill Sans MT"/>
              </a:rPr>
              <a:t>le</a:t>
            </a:r>
            <a:r>
              <a:rPr sz="1600" b="1" spc="40" dirty="0" smtClean="0">
                <a:latin typeface="Gill Sans MT"/>
                <a:cs typeface="Gill Sans MT"/>
              </a:rPr>
              <a:t> </a:t>
            </a:r>
            <a:r>
              <a:rPr sz="1600" b="1" spc="-30" dirty="0" smtClean="0">
                <a:latin typeface="Gill Sans MT"/>
                <a:cs typeface="Gill Sans MT"/>
              </a:rPr>
              <a:t>e</a:t>
            </a:r>
            <a:r>
              <a:rPr sz="1600" b="1" spc="-15" dirty="0" smtClean="0">
                <a:latin typeface="Gill Sans MT"/>
                <a:cs typeface="Gill Sans MT"/>
              </a:rPr>
              <a:t>x</a:t>
            </a:r>
            <a:r>
              <a:rPr sz="1600" b="1" spc="-10" dirty="0" smtClean="0">
                <a:latin typeface="Gill Sans MT"/>
                <a:cs typeface="Gill Sans MT"/>
              </a:rPr>
              <a:t>pos</a:t>
            </a:r>
            <a:r>
              <a:rPr sz="1600" b="1" spc="-5" dirty="0" smtClean="0">
                <a:latin typeface="Gill Sans MT"/>
                <a:cs typeface="Gill Sans MT"/>
              </a:rPr>
              <a:t>u</a:t>
            </a:r>
            <a:r>
              <a:rPr sz="1600" b="1" spc="-45" dirty="0" smtClean="0">
                <a:latin typeface="Gill Sans MT"/>
                <a:cs typeface="Gill Sans MT"/>
              </a:rPr>
              <a:t>r</a:t>
            </a:r>
            <a:r>
              <a:rPr sz="1600" b="1" spc="-10" dirty="0" smtClean="0">
                <a:latin typeface="Gill Sans MT"/>
                <a:cs typeface="Gill Sans MT"/>
              </a:rPr>
              <a:t>e</a:t>
            </a:r>
            <a:r>
              <a:rPr sz="1600" b="1" spc="25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to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15" dirty="0" smtClean="0">
                <a:latin typeface="Gill Sans MT"/>
                <a:cs typeface="Gill Sans MT"/>
              </a:rPr>
              <a:t>w</a:t>
            </a:r>
            <a:r>
              <a:rPr sz="1600" b="1" spc="-5" dirty="0" smtClean="0">
                <a:latin typeface="Gill Sans MT"/>
                <a:cs typeface="Gill Sans MT"/>
              </a:rPr>
              <a:t>a</a:t>
            </a:r>
            <a:r>
              <a:rPr sz="1600" b="1" spc="-10" dirty="0" smtClean="0">
                <a:latin typeface="Gill Sans MT"/>
                <a:cs typeface="Gill Sans MT"/>
              </a:rPr>
              <a:t>t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r</a:t>
            </a:r>
            <a:r>
              <a:rPr sz="1600" b="1" spc="10" dirty="0" smtClean="0">
                <a:latin typeface="Gill Sans MT"/>
                <a:cs typeface="Gill Sans MT"/>
              </a:rPr>
              <a:t> </a:t>
            </a:r>
            <a:r>
              <a:rPr sz="1600" b="1" spc="-15" dirty="0" smtClean="0">
                <a:latin typeface="Gill Sans MT"/>
                <a:cs typeface="Gill Sans MT"/>
              </a:rPr>
              <a:t>dam</a:t>
            </a:r>
            <a:r>
              <a:rPr sz="1600" b="1" spc="-30" dirty="0" smtClean="0">
                <a:latin typeface="Gill Sans MT"/>
                <a:cs typeface="Gill Sans MT"/>
              </a:rPr>
              <a:t>a</a:t>
            </a:r>
            <a:r>
              <a:rPr sz="1600" b="1" spc="-40" dirty="0" smtClean="0">
                <a:latin typeface="Gill Sans MT"/>
                <a:cs typeface="Gill Sans MT"/>
              </a:rPr>
              <a:t>g</a:t>
            </a:r>
            <a:r>
              <a:rPr sz="1600" b="1" spc="15" dirty="0" smtClean="0">
                <a:latin typeface="Gill Sans MT"/>
                <a:cs typeface="Gill Sans MT"/>
              </a:rPr>
              <a:t>e</a:t>
            </a:r>
            <a:r>
              <a:rPr sz="1600" b="1" spc="-5" dirty="0" smtClean="0">
                <a:latin typeface="Gill Sans MT"/>
                <a:cs typeface="Gill Sans MT"/>
              </a:rPr>
              <a:t>,</a:t>
            </a:r>
            <a:r>
              <a:rPr sz="1600" b="1" spc="-140" dirty="0" smtClean="0">
                <a:latin typeface="Gill Sans MT"/>
                <a:cs typeface="Gill Sans MT"/>
              </a:rPr>
              <a:t> </a:t>
            </a:r>
            <a:r>
              <a:rPr sz="1600" b="1" spc="-30" dirty="0" smtClean="0">
                <a:latin typeface="Gill Sans MT"/>
                <a:cs typeface="Gill Sans MT"/>
              </a:rPr>
              <a:t>e</a:t>
            </a:r>
            <a:r>
              <a:rPr sz="1600" b="1" spc="-15" dirty="0" smtClean="0">
                <a:latin typeface="Gill Sans MT"/>
                <a:cs typeface="Gill Sans MT"/>
              </a:rPr>
              <a:t>x</a:t>
            </a:r>
            <a:r>
              <a:rPr sz="1600" b="1" spc="-10" dirty="0" smtClean="0">
                <a:latin typeface="Gill Sans MT"/>
                <a:cs typeface="Gill Sans MT"/>
              </a:rPr>
              <a:t>c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ssi</a:t>
            </a:r>
            <a:r>
              <a:rPr sz="1600" b="1" spc="-45" dirty="0" smtClean="0">
                <a:latin typeface="Gill Sans MT"/>
                <a:cs typeface="Gill Sans MT"/>
              </a:rPr>
              <a:t>v</a:t>
            </a:r>
            <a:r>
              <a:rPr sz="1600" b="1" spc="-10" dirty="0" smtClean="0">
                <a:latin typeface="Gill Sans MT"/>
                <a:cs typeface="Gill Sans MT"/>
              </a:rPr>
              <a:t>e</a:t>
            </a:r>
            <a:r>
              <a:rPr sz="1600" b="1" spc="5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h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at,</a:t>
            </a:r>
            <a:r>
              <a:rPr sz="1600" b="1" spc="-145" dirty="0" smtClean="0">
                <a:latin typeface="Gill Sans MT"/>
                <a:cs typeface="Gill Sans MT"/>
              </a:rPr>
              <a:t> 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t</a:t>
            </a:r>
            <a:r>
              <a:rPr sz="1600" b="1" spc="30" dirty="0" smtClean="0">
                <a:latin typeface="Gill Sans MT"/>
                <a:cs typeface="Gill Sans MT"/>
              </a:rPr>
              <a:t>c</a:t>
            </a:r>
            <a:r>
              <a:rPr sz="1600" b="1" spc="-10" dirty="0" smtClean="0">
                <a:latin typeface="Gill Sans MT"/>
                <a:cs typeface="Gill Sans MT"/>
              </a:rPr>
              <a:t>.)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3891A7"/>
              </a:buClr>
              <a:buFont typeface="Gill Sans MT"/>
              <a:buAutoNum type="arabicPeriod"/>
            </a:pPr>
            <a:endParaRPr sz="600"/>
          </a:p>
          <a:p>
            <a:pPr marL="355600" indent="-342900">
              <a:lnSpc>
                <a:spcPct val="100000"/>
              </a:lnSpc>
              <a:buClr>
                <a:srgbClr val="3891A7"/>
              </a:buClr>
              <a:buSzPct val="78125"/>
              <a:buFont typeface="Gill Sans MT"/>
              <a:buAutoNum type="arabicPeriod"/>
              <a:tabLst>
                <a:tab pos="355600" algn="l"/>
              </a:tabLst>
            </a:pPr>
            <a:r>
              <a:rPr sz="1600" b="1" spc="-10" dirty="0" smtClean="0">
                <a:latin typeface="Gill Sans MT"/>
                <a:cs typeface="Gill Sans MT"/>
              </a:rPr>
              <a:t>S</a:t>
            </a:r>
            <a:r>
              <a:rPr sz="1600" b="1" spc="-20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curity</a:t>
            </a:r>
            <a:r>
              <a:rPr sz="1600" b="1" spc="-5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trai</a:t>
            </a:r>
            <a:r>
              <a:rPr sz="1600" b="1" spc="-5" dirty="0" smtClean="0">
                <a:latin typeface="Gill Sans MT"/>
                <a:cs typeface="Gill Sans MT"/>
              </a:rPr>
              <a:t>n</a:t>
            </a:r>
            <a:r>
              <a:rPr sz="1600" b="1" spc="-10" dirty="0" smtClean="0">
                <a:latin typeface="Gill Sans MT"/>
                <a:cs typeface="Gill Sans MT"/>
              </a:rPr>
              <a:t>ing</a:t>
            </a:r>
            <a:r>
              <a:rPr sz="1600" b="1" spc="5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will</a:t>
            </a:r>
            <a:r>
              <a:rPr sz="1600" b="1" spc="2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be</a:t>
            </a:r>
            <a:r>
              <a:rPr sz="1600" b="1" spc="15" dirty="0" smtClean="0">
                <a:latin typeface="Gill Sans MT"/>
                <a:cs typeface="Gill Sans MT"/>
              </a:rPr>
              <a:t> </a:t>
            </a:r>
            <a:r>
              <a:rPr sz="1600" b="1" spc="-45" dirty="0" smtClean="0">
                <a:latin typeface="Gill Sans MT"/>
                <a:cs typeface="Gill Sans MT"/>
              </a:rPr>
              <a:t>r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qui</a:t>
            </a:r>
            <a:r>
              <a:rPr sz="1600" b="1" spc="-45" dirty="0" smtClean="0">
                <a:latin typeface="Gill Sans MT"/>
                <a:cs typeface="Gill Sans MT"/>
              </a:rPr>
              <a:t>r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d</a:t>
            </a:r>
            <a:r>
              <a:rPr sz="1600" b="1" spc="20" dirty="0" smtClean="0">
                <a:latin typeface="Gill Sans MT"/>
                <a:cs typeface="Gill Sans MT"/>
              </a:rPr>
              <a:t> </a:t>
            </a:r>
            <a:r>
              <a:rPr sz="1600" b="1" spc="-65" dirty="0" smtClean="0">
                <a:latin typeface="Gill Sans MT"/>
                <a:cs typeface="Gill Sans MT"/>
              </a:rPr>
              <a:t>e</a:t>
            </a:r>
            <a:r>
              <a:rPr sz="1600" b="1" spc="-45" dirty="0" smtClean="0">
                <a:latin typeface="Gill Sans MT"/>
                <a:cs typeface="Gill Sans MT"/>
              </a:rPr>
              <a:t>v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40" dirty="0" smtClean="0">
                <a:latin typeface="Gill Sans MT"/>
                <a:cs typeface="Gill Sans MT"/>
              </a:rPr>
              <a:t>r</a:t>
            </a:r>
            <a:r>
              <a:rPr sz="1600" b="1" spc="-10" dirty="0" smtClean="0">
                <a:latin typeface="Gill Sans MT"/>
                <a:cs typeface="Gill Sans MT"/>
              </a:rPr>
              <a:t>y</a:t>
            </a:r>
            <a:r>
              <a:rPr sz="1600" b="1" spc="20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th</a:t>
            </a:r>
            <a:r>
              <a:rPr sz="1600" b="1" spc="-45" dirty="0" smtClean="0">
                <a:latin typeface="Gill Sans MT"/>
                <a:cs typeface="Gill Sans MT"/>
              </a:rPr>
              <a:t>r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e</a:t>
            </a:r>
            <a:r>
              <a:rPr sz="1600" b="1" spc="15" dirty="0" smtClean="0">
                <a:latin typeface="Gill Sans MT"/>
                <a:cs typeface="Gill Sans MT"/>
              </a:rPr>
              <a:t> </a:t>
            </a:r>
            <a:r>
              <a:rPr sz="1600" b="1" spc="-10" dirty="0" smtClean="0">
                <a:latin typeface="Gill Sans MT"/>
                <a:cs typeface="Gill Sans MT"/>
              </a:rPr>
              <a:t>(</a:t>
            </a:r>
            <a:r>
              <a:rPr sz="1600" b="1" spc="-20" dirty="0" smtClean="0">
                <a:latin typeface="Gill Sans MT"/>
                <a:cs typeface="Gill Sans MT"/>
              </a:rPr>
              <a:t>3</a:t>
            </a:r>
            <a:r>
              <a:rPr sz="1600" b="1" spc="-10" dirty="0" smtClean="0">
                <a:latin typeface="Gill Sans MT"/>
                <a:cs typeface="Gill Sans MT"/>
              </a:rPr>
              <a:t>)</a:t>
            </a:r>
            <a:r>
              <a:rPr sz="1600" b="1" spc="20" dirty="0" smtClean="0">
                <a:latin typeface="Gill Sans MT"/>
                <a:cs typeface="Gill Sans MT"/>
              </a:rPr>
              <a:t> </a:t>
            </a:r>
            <a:r>
              <a:rPr sz="1600" b="1" spc="-70" dirty="0" smtClean="0">
                <a:latin typeface="Gill Sans MT"/>
                <a:cs typeface="Gill Sans MT"/>
              </a:rPr>
              <a:t>y</a:t>
            </a:r>
            <a:r>
              <a:rPr sz="1600" b="1" spc="-15" dirty="0" smtClean="0">
                <a:latin typeface="Gill Sans MT"/>
                <a:cs typeface="Gill Sans MT"/>
              </a:rPr>
              <a:t>e</a:t>
            </a:r>
            <a:r>
              <a:rPr sz="1600" b="1" spc="-10" dirty="0" smtClean="0">
                <a:latin typeface="Gill Sans MT"/>
                <a:cs typeface="Gill Sans MT"/>
              </a:rPr>
              <a:t>a</a:t>
            </a:r>
            <a:r>
              <a:rPr sz="1600" b="1" spc="-5" dirty="0" smtClean="0">
                <a:latin typeface="Gill Sans MT"/>
                <a:cs typeface="Gill Sans MT"/>
              </a:rPr>
              <a:t>r</a:t>
            </a:r>
            <a:r>
              <a:rPr sz="1600" b="1" spc="-10" dirty="0" smtClean="0">
                <a:latin typeface="Gill Sans MT"/>
                <a:cs typeface="Gill Sans MT"/>
              </a:rPr>
              <a:t>s</a:t>
            </a:r>
            <a:endParaRPr sz="1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6638544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2823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3.</a:t>
            </a:r>
            <a:r>
              <a:rPr sz="4300" spc="-44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Net</a:t>
            </a:r>
            <a:r>
              <a:rPr sz="4300" spc="-130" dirty="0" smtClean="0">
                <a:solidFill>
                  <a:srgbClr val="562213"/>
                </a:solidFill>
                <a:latin typeface="Gill Sans MT"/>
                <a:cs typeface="Gill Sans MT"/>
              </a:rPr>
              <a:t>w</a:t>
            </a:r>
            <a:r>
              <a:rPr sz="4300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ork</a:t>
            </a:r>
            <a:r>
              <a:rPr sz="4300" spc="-39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Adm</a:t>
            </a:r>
            <a:r>
              <a:rPr sz="4300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i</a:t>
            </a:r>
            <a:r>
              <a:rPr sz="4300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nistrat</a:t>
            </a:r>
            <a:r>
              <a:rPr sz="4300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i</a:t>
            </a:r>
            <a:r>
              <a:rPr sz="4300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on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477898"/>
            <a:ext cx="9324340" cy="3978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b="1" spc="0" dirty="0" smtClean="0">
                <a:latin typeface="Gill Sans MT"/>
                <a:cs typeface="Gill Sans MT"/>
              </a:rPr>
              <a:t>N</a:t>
            </a:r>
            <a:r>
              <a:rPr sz="3200" b="1" spc="-15" dirty="0" smtClean="0">
                <a:latin typeface="Gill Sans MT"/>
                <a:cs typeface="Gill Sans MT"/>
              </a:rPr>
              <a:t>e</a:t>
            </a:r>
            <a:r>
              <a:rPr sz="3200" b="1" spc="0" dirty="0" smtClean="0">
                <a:latin typeface="Gill Sans MT"/>
                <a:cs typeface="Gill Sans MT"/>
              </a:rPr>
              <a:t>t</a:t>
            </a:r>
            <a:r>
              <a:rPr sz="3200" b="1" spc="-75" dirty="0" smtClean="0">
                <a:latin typeface="Gill Sans MT"/>
                <a:cs typeface="Gill Sans MT"/>
              </a:rPr>
              <a:t>w</a:t>
            </a:r>
            <a:r>
              <a:rPr sz="3200" b="1" spc="0" dirty="0" smtClean="0">
                <a:latin typeface="Gill Sans MT"/>
                <a:cs typeface="Gill Sans MT"/>
              </a:rPr>
              <a:t>ork</a:t>
            </a:r>
            <a:r>
              <a:rPr sz="3200" b="1" spc="-2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adminis</a:t>
            </a:r>
            <a:r>
              <a:rPr sz="3200" b="1" spc="-10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ration</a:t>
            </a:r>
            <a:r>
              <a:rPr sz="3200" b="1" spc="-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means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management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endParaRPr sz="32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net</a:t>
            </a:r>
            <a:r>
              <a:rPr sz="3200" spc="-55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ork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fras</a:t>
            </a:r>
            <a:r>
              <a:rPr sz="3200" spc="5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ructu</a:t>
            </a:r>
            <a:r>
              <a:rPr sz="3200" spc="-8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</a:t>
            </a:r>
            <a:r>
              <a:rPr sz="3200" spc="-50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vices</a:t>
            </a:r>
            <a:r>
              <a:rPr sz="3200" spc="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(</a:t>
            </a:r>
            <a:r>
              <a:rPr sz="3200" spc="-9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outers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witc</a:t>
            </a:r>
            <a:r>
              <a:rPr sz="3200" spc="5" dirty="0" smtClean="0">
                <a:latin typeface="Gill Sans MT"/>
                <a:cs typeface="Gill Sans MT"/>
              </a:rPr>
              <a:t>h</a:t>
            </a:r>
            <a:r>
              <a:rPr sz="3200" spc="0" dirty="0" smtClean="0">
                <a:latin typeface="Gill Sans MT"/>
                <a:cs typeface="Gill Sans MT"/>
              </a:rPr>
              <a:t>es).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295910" marR="72136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net</a:t>
            </a:r>
            <a:r>
              <a:rPr sz="3200" b="1" spc="-70" dirty="0" smtClean="0">
                <a:latin typeface="Gill Sans MT"/>
                <a:cs typeface="Gill Sans MT"/>
              </a:rPr>
              <a:t>w</a:t>
            </a:r>
            <a:r>
              <a:rPr sz="3200" b="1" spc="0" dirty="0" smtClean="0">
                <a:latin typeface="Gill Sans MT"/>
                <a:cs typeface="Gill Sans MT"/>
              </a:rPr>
              <a:t>ork</a:t>
            </a:r>
            <a:r>
              <a:rPr sz="3200" b="1" spc="-2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administrator</a:t>
            </a:r>
            <a:r>
              <a:rPr sz="3200" b="1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is an</a:t>
            </a:r>
            <a:r>
              <a:rPr sz="3200" spc="-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div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dual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that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is 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espons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ble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or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maint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nance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computer</a:t>
            </a:r>
            <a:r>
              <a:rPr sz="3200" spc="0" dirty="0" smtClean="0">
                <a:solidFill>
                  <a:srgbClr val="8DC664"/>
                </a:solidFill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ha</a:t>
            </a:r>
            <a:r>
              <a:rPr sz="3200" u="heavy" spc="-4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dwa</a:t>
            </a:r>
            <a:r>
              <a:rPr sz="3200" u="heavy" spc="-6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e</a:t>
            </a:r>
            <a:r>
              <a:rPr sz="3200" spc="-5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softwa</a:t>
            </a:r>
            <a:r>
              <a:rPr sz="3200" spc="-5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</a:t>
            </a:r>
            <a:r>
              <a:rPr sz="3200" spc="5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s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that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ma</a:t>
            </a:r>
            <a:r>
              <a:rPr sz="3200" spc="-95" dirty="0" smtClean="0">
                <a:latin typeface="Gill Sans MT"/>
                <a:cs typeface="Gill Sans MT"/>
              </a:rPr>
              <a:t>k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up</a:t>
            </a:r>
            <a:endParaRPr sz="32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a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computer</a:t>
            </a:r>
            <a:r>
              <a:rPr sz="3200" u="heavy" spc="-35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net</a:t>
            </a:r>
            <a:r>
              <a:rPr sz="3200" u="heavy" spc="-6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w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ork</a:t>
            </a:r>
            <a:r>
              <a:rPr sz="3200" spc="-40" dirty="0" smtClean="0">
                <a:solidFill>
                  <a:srgbClr val="8DC664"/>
                </a:solidFill>
                <a:latin typeface="Gill Sans MT"/>
                <a:cs typeface="Gill Sans MT"/>
                <a:hlinkClick r:id="rId8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cl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ding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maint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nance</a:t>
            </a:r>
            <a:endParaRPr sz="3200">
              <a:latin typeface="Gill Sans MT"/>
              <a:cs typeface="Gill Sans MT"/>
            </a:endParaRPr>
          </a:p>
          <a:p>
            <a:pPr marL="295910" marR="404495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and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moni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t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oring</a:t>
            </a:r>
            <a:r>
              <a:rPr sz="3200" spc="-4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acti</a:t>
            </a:r>
            <a:r>
              <a:rPr sz="3200" spc="-5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data</a:t>
            </a:r>
            <a:r>
              <a:rPr sz="3200" u="heavy" spc="-1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net</a:t>
            </a:r>
            <a:r>
              <a:rPr sz="3200" u="heavy" spc="-5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w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ork</a:t>
            </a:r>
            <a:r>
              <a:rPr sz="3200" spc="-3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 </a:t>
            </a:r>
            <a:r>
              <a:rPr sz="3200" spc="-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r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co</a:t>
            </a:r>
            <a:r>
              <a:rPr sz="3200" u="heavy" spc="-4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n</a:t>
            </a:r>
            <a:r>
              <a:rPr sz="3200" u="heavy" spc="-6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v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erged</a:t>
            </a:r>
            <a:r>
              <a:rPr sz="3200" spc="0" dirty="0" smtClean="0">
                <a:solidFill>
                  <a:srgbClr val="8DC664"/>
                </a:solidFill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i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n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fras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t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r</a:t>
            </a:r>
            <a:r>
              <a:rPr sz="3200" u="heavy" spc="-2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u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ctu</a:t>
            </a:r>
            <a:r>
              <a:rPr sz="3200" u="heavy" spc="-7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r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e</a:t>
            </a:r>
            <a:r>
              <a:rPr sz="3200" spc="-4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elat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d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net</a:t>
            </a:r>
            <a:r>
              <a:rPr sz="3200" u="heavy" spc="-55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w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ork</a:t>
            </a:r>
            <a:r>
              <a:rPr sz="3200" u="heavy" spc="-30" dirty="0" smtClean="0">
                <a:solidFill>
                  <a:srgbClr val="8DC664"/>
                </a:solidFill>
                <a:latin typeface="Gill Sans MT"/>
                <a:cs typeface="Gill Sans MT"/>
                <a:hlinkClick r:id="rId9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eq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u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i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p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10"/>
              </a:rPr>
              <a:t>ment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6638544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2823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3.</a:t>
            </a:r>
            <a:r>
              <a:rPr sz="4300" spc="-44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Net</a:t>
            </a:r>
            <a:r>
              <a:rPr sz="4300" spc="-130" dirty="0" smtClean="0">
                <a:solidFill>
                  <a:srgbClr val="562213"/>
                </a:solidFill>
                <a:latin typeface="Gill Sans MT"/>
                <a:cs typeface="Gill Sans MT"/>
              </a:rPr>
              <a:t>w</a:t>
            </a:r>
            <a:r>
              <a:rPr sz="4300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ork</a:t>
            </a:r>
            <a:r>
              <a:rPr sz="4300" spc="-39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Adm</a:t>
            </a:r>
            <a:r>
              <a:rPr sz="4300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i</a:t>
            </a:r>
            <a:r>
              <a:rPr sz="4300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nistrat</a:t>
            </a:r>
            <a:r>
              <a:rPr sz="4300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i</a:t>
            </a:r>
            <a:r>
              <a:rPr sz="4300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on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477898"/>
            <a:ext cx="9662795" cy="4389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marR="1270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actual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-8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ole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net</a:t>
            </a:r>
            <a:r>
              <a:rPr sz="3200" spc="-60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ork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admin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strat</a:t>
            </a:r>
            <a:r>
              <a:rPr sz="3200" spc="-1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r</a:t>
            </a:r>
            <a:r>
              <a:rPr sz="3200" spc="-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will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va</a:t>
            </a:r>
            <a:r>
              <a:rPr sz="3200" spc="9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y f</a:t>
            </a:r>
            <a:r>
              <a:rPr sz="3200" spc="-8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om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p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ace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 plac</a:t>
            </a:r>
            <a:r>
              <a:rPr sz="3200" spc="60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b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t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wi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l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common</a:t>
            </a:r>
            <a:r>
              <a:rPr sz="3200" spc="-30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cl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de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activ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ties and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tasks s</a:t>
            </a:r>
            <a:r>
              <a:rPr sz="3200" spc="10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ch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as</a:t>
            </a:r>
            <a:r>
              <a:rPr sz="3200" spc="5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net</a:t>
            </a:r>
            <a:r>
              <a:rPr sz="3200" u="heavy" spc="-5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w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ork</a:t>
            </a:r>
            <a:r>
              <a:rPr sz="3200" u="heavy" spc="-4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a</a:t>
            </a:r>
            <a:r>
              <a:rPr sz="3200" u="heavy" spc="-4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d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d</a:t>
            </a:r>
            <a:r>
              <a:rPr sz="3200" u="heavy" spc="-6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ess</a:t>
            </a:r>
            <a:r>
              <a:rPr sz="3200" spc="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ass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gnme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t, manage</a:t>
            </a:r>
            <a:r>
              <a:rPr sz="3200" spc="-10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ent</a:t>
            </a:r>
            <a:r>
              <a:rPr sz="3200" spc="-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imp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ementa</a:t>
            </a:r>
            <a:r>
              <a:rPr sz="3200" spc="-20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ion</a:t>
            </a:r>
            <a:r>
              <a:rPr sz="3200" spc="-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u="heavy" spc="-8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outi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n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g</a:t>
            </a:r>
            <a:r>
              <a:rPr sz="3200" spc="-3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p</a:t>
            </a:r>
            <a:r>
              <a:rPr sz="3200" spc="-8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ot</a:t>
            </a:r>
            <a:r>
              <a:rPr sz="3200" spc="-1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cols such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as ISIS,</a:t>
            </a:r>
            <a:r>
              <a:rPr sz="3200" spc="-3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OSP</a:t>
            </a:r>
            <a:r>
              <a:rPr sz="3200" spc="-450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B</a:t>
            </a:r>
            <a:r>
              <a:rPr sz="3200" spc="-5" dirty="0" smtClean="0">
                <a:latin typeface="Gill Sans MT"/>
                <a:cs typeface="Gill Sans MT"/>
              </a:rPr>
              <a:t>G</a:t>
            </a:r>
            <a:r>
              <a:rPr sz="3200" spc="-480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15" dirty="0" smtClean="0">
                <a:latin typeface="Gill Sans MT"/>
                <a:cs typeface="Gill Sans MT"/>
              </a:rPr>
              <a:t> </a:t>
            </a:r>
            <a:r>
              <a:rPr sz="3200" u="heavy" spc="-8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outi</a:t>
            </a:r>
            <a:r>
              <a:rPr sz="3200" u="heavy" spc="1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n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g</a:t>
            </a:r>
            <a:r>
              <a:rPr sz="3200" u="heavy" spc="-4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tab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l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e</a:t>
            </a:r>
            <a:r>
              <a:rPr sz="3200" spc="-3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conf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gurations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ce</a:t>
            </a:r>
            <a:r>
              <a:rPr sz="3200" spc="5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tain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im</a:t>
            </a:r>
            <a:r>
              <a:rPr sz="3200" spc="5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leme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t</a:t>
            </a:r>
            <a:r>
              <a:rPr sz="3200" spc="-15" dirty="0" smtClean="0">
                <a:latin typeface="Gill Sans MT"/>
                <a:cs typeface="Gill Sans MT"/>
              </a:rPr>
              <a:t>a</a:t>
            </a:r>
            <a:r>
              <a:rPr sz="3200" spc="0" dirty="0" smtClean="0">
                <a:latin typeface="Gill Sans MT"/>
                <a:cs typeface="Gill Sans MT"/>
              </a:rPr>
              <a:t>ti</a:t>
            </a:r>
            <a:r>
              <a:rPr sz="3200" spc="-1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ns</a:t>
            </a:r>
            <a:r>
              <a:rPr sz="3200" spc="-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 authent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c</a:t>
            </a:r>
            <a:r>
              <a:rPr sz="3200" spc="-15" dirty="0" smtClean="0">
                <a:latin typeface="Gill Sans MT"/>
                <a:cs typeface="Gill Sans MT"/>
              </a:rPr>
              <a:t>a</a:t>
            </a:r>
            <a:r>
              <a:rPr sz="3200" spc="0" dirty="0" smtClean="0">
                <a:latin typeface="Gill Sans MT"/>
                <a:cs typeface="Gill Sans MT"/>
              </a:rPr>
              <a:t>ti</a:t>
            </a:r>
            <a:r>
              <a:rPr sz="3200" spc="-1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n</a:t>
            </a:r>
            <a:r>
              <a:rPr sz="3200" spc="-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(</a:t>
            </a:r>
            <a:r>
              <a:rPr sz="3200" spc="50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.g</a:t>
            </a:r>
            <a:r>
              <a:rPr sz="3200" spc="5" dirty="0" smtClean="0">
                <a:latin typeface="Gill Sans MT"/>
                <a:cs typeface="Gill Sans MT"/>
              </a:rPr>
              <a:t>.</a:t>
            </a:r>
            <a:r>
              <a:rPr sz="3200" spc="0" dirty="0" smtClean="0">
                <a:latin typeface="Gill Sans MT"/>
                <a:cs typeface="Gill Sans MT"/>
              </a:rPr>
              <a:t>:</a:t>
            </a:r>
            <a:r>
              <a:rPr sz="3200" spc="-3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chal</a:t>
            </a:r>
            <a:r>
              <a:rPr sz="3200" spc="10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enge 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es</a:t>
            </a:r>
            <a:r>
              <a:rPr sz="3200" spc="5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ons</a:t>
            </a:r>
            <a:r>
              <a:rPr sz="3200" spc="60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et</a:t>
            </a:r>
            <a:r>
              <a:rPr sz="3200" spc="60" dirty="0" smtClean="0">
                <a:latin typeface="Gill Sans MT"/>
                <a:cs typeface="Gill Sans MT"/>
              </a:rPr>
              <a:t>c</a:t>
            </a:r>
            <a:r>
              <a:rPr sz="3200" spc="0" dirty="0" smtClean="0">
                <a:latin typeface="Gill Sans MT"/>
                <a:cs typeface="Gill Sans MT"/>
              </a:rPr>
              <a:t>.).</a:t>
            </a:r>
            <a:r>
              <a:rPr sz="3200" spc="-3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It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can also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cl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de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mai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tenance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ce</a:t>
            </a:r>
            <a:r>
              <a:rPr sz="3200" spc="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tain net</a:t>
            </a:r>
            <a:r>
              <a:rPr sz="3200" spc="-55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ork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se</a:t>
            </a:r>
            <a:r>
              <a:rPr sz="3200" u="heavy" spc="10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3200" u="heavy" spc="-6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v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er</a:t>
            </a:r>
            <a:r>
              <a:rPr sz="3200" u="heavy" spc="1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:</a:t>
            </a:r>
            <a:r>
              <a:rPr sz="3200" spc="-345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fi</a:t>
            </a:r>
            <a:r>
              <a:rPr sz="3200" u="heavy" spc="1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l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e</a:t>
            </a:r>
            <a:r>
              <a:rPr sz="3200" u="heavy" spc="-1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se</a:t>
            </a:r>
            <a:r>
              <a:rPr sz="3200" u="heavy" spc="10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r</a:t>
            </a:r>
            <a:r>
              <a:rPr sz="3200" u="heavy" spc="-6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v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er</a:t>
            </a:r>
            <a:r>
              <a:rPr sz="3200" u="heavy" spc="1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</a:t>
            </a:r>
            <a:r>
              <a:rPr sz="3200" spc="65" dirty="0" smtClean="0">
                <a:latin typeface="Gill Sans MT"/>
                <a:cs typeface="Gill Sans MT"/>
              </a:rPr>
              <a:t>,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VPN</a:t>
            </a:r>
            <a:r>
              <a:rPr sz="3200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gat</a:t>
            </a:r>
            <a:r>
              <a:rPr sz="3200" spc="-45" dirty="0" smtClean="0">
                <a:latin typeface="Gill Sans MT"/>
                <a:cs typeface="Gill Sans MT"/>
              </a:rPr>
              <a:t>e</a:t>
            </a:r>
            <a:r>
              <a:rPr sz="3200" spc="-5" dirty="0" smtClean="0">
                <a:latin typeface="Gill Sans MT"/>
                <a:cs typeface="Gill Sans MT"/>
              </a:rPr>
              <a:t>w</a:t>
            </a:r>
            <a:r>
              <a:rPr sz="3200" spc="-135" dirty="0" smtClean="0">
                <a:latin typeface="Gill Sans MT"/>
                <a:cs typeface="Gill Sans MT"/>
              </a:rPr>
              <a:t>a</a:t>
            </a:r>
            <a:r>
              <a:rPr sz="3200" spc="0" dirty="0" smtClean="0">
                <a:latin typeface="Gill Sans MT"/>
                <a:cs typeface="Gill Sans MT"/>
              </a:rPr>
              <a:t>ys,</a:t>
            </a:r>
            <a:r>
              <a:rPr sz="3200" spc="-355" dirty="0" smtClean="0"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i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n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tr</a:t>
            </a:r>
            <a:r>
              <a:rPr sz="3200" u="heavy" spc="5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u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sion</a:t>
            </a:r>
            <a:r>
              <a:rPr sz="3200" spc="0" dirty="0" smtClean="0">
                <a:solidFill>
                  <a:srgbClr val="8DC664"/>
                </a:solidFill>
                <a:latin typeface="Gill Sans MT"/>
                <a:cs typeface="Gill Sans MT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detection</a:t>
            </a:r>
            <a:r>
              <a:rPr sz="3200" u="heavy" spc="-4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3200" u="heavy" spc="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system</a:t>
            </a:r>
            <a:r>
              <a:rPr sz="3200" u="heavy" spc="10" dirty="0" smtClean="0">
                <a:solidFill>
                  <a:srgbClr val="8DC664"/>
                </a:solidFill>
                <a:latin typeface="Gill Sans MT"/>
                <a:cs typeface="Gill Sans MT"/>
                <a:hlinkClick r:id="rId7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secur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t</a:t>
            </a:r>
            <a:r>
              <a:rPr sz="3200" spc="-254" dirty="0" smtClean="0">
                <a:latin typeface="Gill Sans MT"/>
                <a:cs typeface="Gill Sans MT"/>
              </a:rPr>
              <a:t>y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et</a:t>
            </a:r>
            <a:r>
              <a:rPr sz="3200" spc="65" dirty="0" smtClean="0">
                <a:latin typeface="Gill Sans MT"/>
                <a:cs typeface="Gill Sans MT"/>
              </a:rPr>
              <a:t>c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1122</Words>
  <Application>Microsoft Office PowerPoint</Application>
  <PresentationFormat>Custom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1. Overview</vt:lpstr>
      <vt:lpstr>2. System Administration</vt:lpstr>
      <vt:lpstr>System Administrator</vt:lpstr>
      <vt:lpstr>Duties of a system administrator</vt:lpstr>
      <vt:lpstr>Duties of a system administrator (continue)</vt:lpstr>
      <vt:lpstr>3. Network Administration</vt:lpstr>
      <vt:lpstr>3. Network Administration</vt:lpstr>
      <vt:lpstr>4. Ethical issues in SA/NA</vt:lpstr>
      <vt:lpstr>Slide 11</vt:lpstr>
      <vt:lpstr>Windows Server</vt:lpstr>
      <vt:lpstr>Windows Server</vt:lpstr>
      <vt:lpstr>Solaris</vt:lpstr>
      <vt:lpstr>Linux Server</vt:lpstr>
      <vt:lpstr>MAC OS x Server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and Network Administration</dc:title>
  <dc:creator>user</dc:creator>
  <cp:lastModifiedBy>Prof</cp:lastModifiedBy>
  <cp:revision>2</cp:revision>
  <dcterms:created xsi:type="dcterms:W3CDTF">2018-11-07T22:05:53Z</dcterms:created>
  <dcterms:modified xsi:type="dcterms:W3CDTF">2020-03-19T09:28:30Z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2016-12-13T00:00:00Z</vt:filetime>
  </property>
  <property fmtid="{D5CDD505-2E9C-101B-9397-08002B2CF9AE}" pid="3" name="LastSaved">
    <vt:filetime>2018-11-07T00:00:00Z</vt:filetime>
  </property>
</Properties>
</file>