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83" y="3556"/>
            <a:ext cx="1093096" cy="819404"/>
          </a:xfrm>
          <a:custGeom>
            <a:avLst/>
            <a:gdLst/>
            <a:ahLst/>
            <a:cxnLst/>
            <a:rect l="l" t="t" r="r" b="b"/>
            <a:pathLst>
              <a:path w="1093096" h="819404">
                <a:moveTo>
                  <a:pt x="1093096" y="0"/>
                </a:moveTo>
                <a:lnTo>
                  <a:pt x="506" y="0"/>
                </a:lnTo>
                <a:lnTo>
                  <a:pt x="0" y="819404"/>
                </a:lnTo>
                <a:lnTo>
                  <a:pt x="506" y="819404"/>
                </a:lnTo>
                <a:lnTo>
                  <a:pt x="90116" y="816687"/>
                </a:lnTo>
                <a:lnTo>
                  <a:pt x="177730" y="808678"/>
                </a:lnTo>
                <a:lnTo>
                  <a:pt x="263069" y="795587"/>
                </a:lnTo>
                <a:lnTo>
                  <a:pt x="345850" y="777626"/>
                </a:lnTo>
                <a:lnTo>
                  <a:pt x="425793" y="755005"/>
                </a:lnTo>
                <a:lnTo>
                  <a:pt x="502616" y="727935"/>
                </a:lnTo>
                <a:lnTo>
                  <a:pt x="576037" y="696628"/>
                </a:lnTo>
                <a:lnTo>
                  <a:pt x="645777" y="661294"/>
                </a:lnTo>
                <a:lnTo>
                  <a:pt x="711553" y="622144"/>
                </a:lnTo>
                <a:lnTo>
                  <a:pt x="773085" y="579389"/>
                </a:lnTo>
                <a:lnTo>
                  <a:pt x="830091" y="533241"/>
                </a:lnTo>
                <a:lnTo>
                  <a:pt x="882291" y="483910"/>
                </a:lnTo>
                <a:lnTo>
                  <a:pt x="929402" y="431607"/>
                </a:lnTo>
                <a:lnTo>
                  <a:pt x="971144" y="376544"/>
                </a:lnTo>
                <a:lnTo>
                  <a:pt x="1007236" y="318930"/>
                </a:lnTo>
                <a:lnTo>
                  <a:pt x="1037396" y="258978"/>
                </a:lnTo>
                <a:lnTo>
                  <a:pt x="1061343" y="196898"/>
                </a:lnTo>
                <a:lnTo>
                  <a:pt x="1078796" y="132901"/>
                </a:lnTo>
                <a:lnTo>
                  <a:pt x="1089474" y="67198"/>
                </a:lnTo>
                <a:lnTo>
                  <a:pt x="1093096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83" y="3556"/>
            <a:ext cx="1093096" cy="819404"/>
          </a:xfrm>
          <a:custGeom>
            <a:avLst/>
            <a:gdLst/>
            <a:ahLst/>
            <a:cxnLst/>
            <a:rect l="l" t="t" r="r" b="b"/>
            <a:pathLst>
              <a:path w="1093096" h="819404">
                <a:moveTo>
                  <a:pt x="1093096" y="0"/>
                </a:moveTo>
                <a:lnTo>
                  <a:pt x="1089474" y="67198"/>
                </a:lnTo>
                <a:lnTo>
                  <a:pt x="1078796" y="132901"/>
                </a:lnTo>
                <a:lnTo>
                  <a:pt x="1061343" y="196898"/>
                </a:lnTo>
                <a:lnTo>
                  <a:pt x="1037396" y="258978"/>
                </a:lnTo>
                <a:lnTo>
                  <a:pt x="1007236" y="318930"/>
                </a:lnTo>
                <a:lnTo>
                  <a:pt x="971144" y="376544"/>
                </a:lnTo>
                <a:lnTo>
                  <a:pt x="929402" y="431607"/>
                </a:lnTo>
                <a:lnTo>
                  <a:pt x="882291" y="483910"/>
                </a:lnTo>
                <a:lnTo>
                  <a:pt x="830091" y="533241"/>
                </a:lnTo>
                <a:lnTo>
                  <a:pt x="773085" y="579389"/>
                </a:lnTo>
                <a:lnTo>
                  <a:pt x="711553" y="622144"/>
                </a:lnTo>
                <a:lnTo>
                  <a:pt x="645777" y="661294"/>
                </a:lnTo>
                <a:lnTo>
                  <a:pt x="576037" y="696628"/>
                </a:lnTo>
                <a:lnTo>
                  <a:pt x="502616" y="727935"/>
                </a:lnTo>
                <a:lnTo>
                  <a:pt x="425793" y="755005"/>
                </a:lnTo>
                <a:lnTo>
                  <a:pt x="345850" y="777626"/>
                </a:lnTo>
                <a:lnTo>
                  <a:pt x="263069" y="795587"/>
                </a:lnTo>
                <a:lnTo>
                  <a:pt x="177730" y="808678"/>
                </a:lnTo>
                <a:lnTo>
                  <a:pt x="90116" y="816687"/>
                </a:lnTo>
                <a:lnTo>
                  <a:pt x="506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1093096" y="0"/>
                </a:lnTo>
                <a:close/>
              </a:path>
            </a:pathLst>
          </a:custGeom>
          <a:ln w="12700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84404" y="6095"/>
            <a:ext cx="2351532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25094" y="21081"/>
            <a:ext cx="2269566" cy="1702181"/>
          </a:xfrm>
          <a:custGeom>
            <a:avLst/>
            <a:gdLst/>
            <a:ahLst/>
            <a:cxnLst/>
            <a:rect l="l" t="t" r="r" b="b"/>
            <a:pathLst>
              <a:path w="2269566" h="1702181">
                <a:moveTo>
                  <a:pt x="0" y="851154"/>
                </a:moveTo>
                <a:lnTo>
                  <a:pt x="3761" y="781353"/>
                </a:lnTo>
                <a:lnTo>
                  <a:pt x="14852" y="713105"/>
                </a:lnTo>
                <a:lnTo>
                  <a:pt x="32980" y="646628"/>
                </a:lnTo>
                <a:lnTo>
                  <a:pt x="57852" y="582143"/>
                </a:lnTo>
                <a:lnTo>
                  <a:pt x="89178" y="519868"/>
                </a:lnTo>
                <a:lnTo>
                  <a:pt x="126664" y="460022"/>
                </a:lnTo>
                <a:lnTo>
                  <a:pt x="170019" y="402825"/>
                </a:lnTo>
                <a:lnTo>
                  <a:pt x="218950" y="348496"/>
                </a:lnTo>
                <a:lnTo>
                  <a:pt x="273167" y="297253"/>
                </a:lnTo>
                <a:lnTo>
                  <a:pt x="332376" y="249316"/>
                </a:lnTo>
                <a:lnTo>
                  <a:pt x="396286" y="204905"/>
                </a:lnTo>
                <a:lnTo>
                  <a:pt x="464604" y="164238"/>
                </a:lnTo>
                <a:lnTo>
                  <a:pt x="537039" y="127534"/>
                </a:lnTo>
                <a:lnTo>
                  <a:pt x="613299" y="95014"/>
                </a:lnTo>
                <a:lnTo>
                  <a:pt x="693091" y="66895"/>
                </a:lnTo>
                <a:lnTo>
                  <a:pt x="776124" y="43397"/>
                </a:lnTo>
                <a:lnTo>
                  <a:pt x="862106" y="24739"/>
                </a:lnTo>
                <a:lnTo>
                  <a:pt x="950744" y="11141"/>
                </a:lnTo>
                <a:lnTo>
                  <a:pt x="1041746" y="2821"/>
                </a:lnTo>
                <a:lnTo>
                  <a:pt x="1134821" y="0"/>
                </a:lnTo>
                <a:lnTo>
                  <a:pt x="1227893" y="2821"/>
                </a:lnTo>
                <a:lnTo>
                  <a:pt x="1318893" y="11141"/>
                </a:lnTo>
                <a:lnTo>
                  <a:pt x="1407527" y="24739"/>
                </a:lnTo>
                <a:lnTo>
                  <a:pt x="1493504" y="43397"/>
                </a:lnTo>
                <a:lnTo>
                  <a:pt x="1576533" y="66895"/>
                </a:lnTo>
                <a:lnTo>
                  <a:pt x="1656320" y="95014"/>
                </a:lnTo>
                <a:lnTo>
                  <a:pt x="1732575" y="127534"/>
                </a:lnTo>
                <a:lnTo>
                  <a:pt x="1805005" y="164238"/>
                </a:lnTo>
                <a:lnTo>
                  <a:pt x="1873318" y="204905"/>
                </a:lnTo>
                <a:lnTo>
                  <a:pt x="1937223" y="249316"/>
                </a:lnTo>
                <a:lnTo>
                  <a:pt x="1996427" y="297253"/>
                </a:lnTo>
                <a:lnTo>
                  <a:pt x="2050638" y="348496"/>
                </a:lnTo>
                <a:lnTo>
                  <a:pt x="2099565" y="402825"/>
                </a:lnTo>
                <a:lnTo>
                  <a:pt x="2142916" y="460022"/>
                </a:lnTo>
                <a:lnTo>
                  <a:pt x="2180398" y="519868"/>
                </a:lnTo>
                <a:lnTo>
                  <a:pt x="2211720" y="582143"/>
                </a:lnTo>
                <a:lnTo>
                  <a:pt x="2236589" y="646628"/>
                </a:lnTo>
                <a:lnTo>
                  <a:pt x="2254715" y="713105"/>
                </a:lnTo>
                <a:lnTo>
                  <a:pt x="2265804" y="781353"/>
                </a:lnTo>
                <a:lnTo>
                  <a:pt x="2269566" y="851154"/>
                </a:lnTo>
                <a:lnTo>
                  <a:pt x="2265804" y="920953"/>
                </a:lnTo>
                <a:lnTo>
                  <a:pt x="2254715" y="989199"/>
                </a:lnTo>
                <a:lnTo>
                  <a:pt x="2236589" y="1055671"/>
                </a:lnTo>
                <a:lnTo>
                  <a:pt x="2211720" y="1120151"/>
                </a:lnTo>
                <a:lnTo>
                  <a:pt x="2180398" y="1182419"/>
                </a:lnTo>
                <a:lnTo>
                  <a:pt x="2142916" y="1242257"/>
                </a:lnTo>
                <a:lnTo>
                  <a:pt x="2099565" y="1299446"/>
                </a:lnTo>
                <a:lnTo>
                  <a:pt x="2050638" y="1353767"/>
                </a:lnTo>
                <a:lnTo>
                  <a:pt x="1996427" y="1405000"/>
                </a:lnTo>
                <a:lnTo>
                  <a:pt x="1937223" y="1452927"/>
                </a:lnTo>
                <a:lnTo>
                  <a:pt x="1873318" y="1497329"/>
                </a:lnTo>
                <a:lnTo>
                  <a:pt x="1805005" y="1537987"/>
                </a:lnTo>
                <a:lnTo>
                  <a:pt x="1732575" y="1574681"/>
                </a:lnTo>
                <a:lnTo>
                  <a:pt x="1656320" y="1607194"/>
                </a:lnTo>
                <a:lnTo>
                  <a:pt x="1576533" y="1635305"/>
                </a:lnTo>
                <a:lnTo>
                  <a:pt x="1493504" y="1658796"/>
                </a:lnTo>
                <a:lnTo>
                  <a:pt x="1407527" y="1677448"/>
                </a:lnTo>
                <a:lnTo>
                  <a:pt x="1318893" y="1691042"/>
                </a:lnTo>
                <a:lnTo>
                  <a:pt x="1227893" y="1699359"/>
                </a:lnTo>
                <a:lnTo>
                  <a:pt x="1134821" y="1702181"/>
                </a:lnTo>
                <a:lnTo>
                  <a:pt x="1041746" y="1699359"/>
                </a:lnTo>
                <a:lnTo>
                  <a:pt x="950744" y="1691042"/>
                </a:lnTo>
                <a:lnTo>
                  <a:pt x="862106" y="1677448"/>
                </a:lnTo>
                <a:lnTo>
                  <a:pt x="776124" y="1658796"/>
                </a:lnTo>
                <a:lnTo>
                  <a:pt x="693091" y="1635305"/>
                </a:lnTo>
                <a:lnTo>
                  <a:pt x="613299" y="1607194"/>
                </a:lnTo>
                <a:lnTo>
                  <a:pt x="537039" y="1574681"/>
                </a:lnTo>
                <a:lnTo>
                  <a:pt x="464604" y="1537987"/>
                </a:lnTo>
                <a:lnTo>
                  <a:pt x="396286" y="1497329"/>
                </a:lnTo>
                <a:lnTo>
                  <a:pt x="332376" y="1452927"/>
                </a:lnTo>
                <a:lnTo>
                  <a:pt x="273167" y="1405000"/>
                </a:lnTo>
                <a:lnTo>
                  <a:pt x="218950" y="1353767"/>
                </a:lnTo>
                <a:lnTo>
                  <a:pt x="170019" y="1299446"/>
                </a:lnTo>
                <a:lnTo>
                  <a:pt x="126664" y="1242257"/>
                </a:lnTo>
                <a:lnTo>
                  <a:pt x="89178" y="1182419"/>
                </a:lnTo>
                <a:lnTo>
                  <a:pt x="57852" y="1120151"/>
                </a:lnTo>
                <a:lnTo>
                  <a:pt x="32980" y="1055671"/>
                </a:lnTo>
                <a:lnTo>
                  <a:pt x="14852" y="989199"/>
                </a:lnTo>
                <a:lnTo>
                  <a:pt x="3761" y="920953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256532" y="2887979"/>
            <a:ext cx="3442716" cy="893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83" y="3556"/>
            <a:ext cx="1093096" cy="819404"/>
          </a:xfrm>
          <a:custGeom>
            <a:avLst/>
            <a:gdLst/>
            <a:ahLst/>
            <a:cxnLst/>
            <a:rect l="l" t="t" r="r" b="b"/>
            <a:pathLst>
              <a:path w="1093096" h="819404">
                <a:moveTo>
                  <a:pt x="1093096" y="0"/>
                </a:moveTo>
                <a:lnTo>
                  <a:pt x="506" y="0"/>
                </a:lnTo>
                <a:lnTo>
                  <a:pt x="0" y="819404"/>
                </a:lnTo>
                <a:lnTo>
                  <a:pt x="506" y="819404"/>
                </a:lnTo>
                <a:lnTo>
                  <a:pt x="90116" y="816687"/>
                </a:lnTo>
                <a:lnTo>
                  <a:pt x="177730" y="808678"/>
                </a:lnTo>
                <a:lnTo>
                  <a:pt x="263069" y="795587"/>
                </a:lnTo>
                <a:lnTo>
                  <a:pt x="345850" y="777626"/>
                </a:lnTo>
                <a:lnTo>
                  <a:pt x="425793" y="755005"/>
                </a:lnTo>
                <a:lnTo>
                  <a:pt x="502616" y="727935"/>
                </a:lnTo>
                <a:lnTo>
                  <a:pt x="576037" y="696628"/>
                </a:lnTo>
                <a:lnTo>
                  <a:pt x="645777" y="661294"/>
                </a:lnTo>
                <a:lnTo>
                  <a:pt x="711553" y="622144"/>
                </a:lnTo>
                <a:lnTo>
                  <a:pt x="773085" y="579389"/>
                </a:lnTo>
                <a:lnTo>
                  <a:pt x="830091" y="533241"/>
                </a:lnTo>
                <a:lnTo>
                  <a:pt x="882291" y="483910"/>
                </a:lnTo>
                <a:lnTo>
                  <a:pt x="929402" y="431607"/>
                </a:lnTo>
                <a:lnTo>
                  <a:pt x="971144" y="376544"/>
                </a:lnTo>
                <a:lnTo>
                  <a:pt x="1007236" y="318930"/>
                </a:lnTo>
                <a:lnTo>
                  <a:pt x="1037396" y="258978"/>
                </a:lnTo>
                <a:lnTo>
                  <a:pt x="1061343" y="196898"/>
                </a:lnTo>
                <a:lnTo>
                  <a:pt x="1078796" y="132901"/>
                </a:lnTo>
                <a:lnTo>
                  <a:pt x="1089474" y="67198"/>
                </a:lnTo>
                <a:lnTo>
                  <a:pt x="1093096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83" y="3556"/>
            <a:ext cx="1093096" cy="819404"/>
          </a:xfrm>
          <a:custGeom>
            <a:avLst/>
            <a:gdLst/>
            <a:ahLst/>
            <a:cxnLst/>
            <a:rect l="l" t="t" r="r" b="b"/>
            <a:pathLst>
              <a:path w="1093096" h="819404">
                <a:moveTo>
                  <a:pt x="1093096" y="0"/>
                </a:moveTo>
                <a:lnTo>
                  <a:pt x="1089474" y="67198"/>
                </a:lnTo>
                <a:lnTo>
                  <a:pt x="1078796" y="132901"/>
                </a:lnTo>
                <a:lnTo>
                  <a:pt x="1061343" y="196898"/>
                </a:lnTo>
                <a:lnTo>
                  <a:pt x="1037396" y="258978"/>
                </a:lnTo>
                <a:lnTo>
                  <a:pt x="1007236" y="318930"/>
                </a:lnTo>
                <a:lnTo>
                  <a:pt x="971144" y="376544"/>
                </a:lnTo>
                <a:lnTo>
                  <a:pt x="929402" y="431607"/>
                </a:lnTo>
                <a:lnTo>
                  <a:pt x="882291" y="483910"/>
                </a:lnTo>
                <a:lnTo>
                  <a:pt x="830091" y="533241"/>
                </a:lnTo>
                <a:lnTo>
                  <a:pt x="773085" y="579389"/>
                </a:lnTo>
                <a:lnTo>
                  <a:pt x="711553" y="622144"/>
                </a:lnTo>
                <a:lnTo>
                  <a:pt x="645777" y="661294"/>
                </a:lnTo>
                <a:lnTo>
                  <a:pt x="576037" y="696628"/>
                </a:lnTo>
                <a:lnTo>
                  <a:pt x="502616" y="727935"/>
                </a:lnTo>
                <a:lnTo>
                  <a:pt x="425793" y="755005"/>
                </a:lnTo>
                <a:lnTo>
                  <a:pt x="345850" y="777626"/>
                </a:lnTo>
                <a:lnTo>
                  <a:pt x="263069" y="795587"/>
                </a:lnTo>
                <a:lnTo>
                  <a:pt x="177730" y="808678"/>
                </a:lnTo>
                <a:lnTo>
                  <a:pt x="90116" y="816687"/>
                </a:lnTo>
                <a:lnTo>
                  <a:pt x="506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1093096" y="0"/>
                </a:lnTo>
                <a:close/>
              </a:path>
            </a:pathLst>
          </a:custGeom>
          <a:ln w="12700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84404" y="6095"/>
            <a:ext cx="2351532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25094" y="21081"/>
            <a:ext cx="2269566" cy="1702181"/>
          </a:xfrm>
          <a:custGeom>
            <a:avLst/>
            <a:gdLst/>
            <a:ahLst/>
            <a:cxnLst/>
            <a:rect l="l" t="t" r="r" b="b"/>
            <a:pathLst>
              <a:path w="2269566" h="1702181">
                <a:moveTo>
                  <a:pt x="0" y="851154"/>
                </a:moveTo>
                <a:lnTo>
                  <a:pt x="3761" y="781353"/>
                </a:lnTo>
                <a:lnTo>
                  <a:pt x="14852" y="713105"/>
                </a:lnTo>
                <a:lnTo>
                  <a:pt x="32980" y="646628"/>
                </a:lnTo>
                <a:lnTo>
                  <a:pt x="57852" y="582143"/>
                </a:lnTo>
                <a:lnTo>
                  <a:pt x="89178" y="519868"/>
                </a:lnTo>
                <a:lnTo>
                  <a:pt x="126664" y="460022"/>
                </a:lnTo>
                <a:lnTo>
                  <a:pt x="170019" y="402825"/>
                </a:lnTo>
                <a:lnTo>
                  <a:pt x="218950" y="348496"/>
                </a:lnTo>
                <a:lnTo>
                  <a:pt x="273167" y="297253"/>
                </a:lnTo>
                <a:lnTo>
                  <a:pt x="332376" y="249316"/>
                </a:lnTo>
                <a:lnTo>
                  <a:pt x="396286" y="204905"/>
                </a:lnTo>
                <a:lnTo>
                  <a:pt x="464604" y="164238"/>
                </a:lnTo>
                <a:lnTo>
                  <a:pt x="537039" y="127534"/>
                </a:lnTo>
                <a:lnTo>
                  <a:pt x="613299" y="95014"/>
                </a:lnTo>
                <a:lnTo>
                  <a:pt x="693091" y="66895"/>
                </a:lnTo>
                <a:lnTo>
                  <a:pt x="776124" y="43397"/>
                </a:lnTo>
                <a:lnTo>
                  <a:pt x="862106" y="24739"/>
                </a:lnTo>
                <a:lnTo>
                  <a:pt x="950744" y="11141"/>
                </a:lnTo>
                <a:lnTo>
                  <a:pt x="1041746" y="2821"/>
                </a:lnTo>
                <a:lnTo>
                  <a:pt x="1134821" y="0"/>
                </a:lnTo>
                <a:lnTo>
                  <a:pt x="1227893" y="2821"/>
                </a:lnTo>
                <a:lnTo>
                  <a:pt x="1318893" y="11141"/>
                </a:lnTo>
                <a:lnTo>
                  <a:pt x="1407527" y="24739"/>
                </a:lnTo>
                <a:lnTo>
                  <a:pt x="1493504" y="43397"/>
                </a:lnTo>
                <a:lnTo>
                  <a:pt x="1576533" y="66895"/>
                </a:lnTo>
                <a:lnTo>
                  <a:pt x="1656320" y="95014"/>
                </a:lnTo>
                <a:lnTo>
                  <a:pt x="1732575" y="127534"/>
                </a:lnTo>
                <a:lnTo>
                  <a:pt x="1805005" y="164238"/>
                </a:lnTo>
                <a:lnTo>
                  <a:pt x="1873318" y="204905"/>
                </a:lnTo>
                <a:lnTo>
                  <a:pt x="1937223" y="249316"/>
                </a:lnTo>
                <a:lnTo>
                  <a:pt x="1996427" y="297253"/>
                </a:lnTo>
                <a:lnTo>
                  <a:pt x="2050638" y="348496"/>
                </a:lnTo>
                <a:lnTo>
                  <a:pt x="2099565" y="402825"/>
                </a:lnTo>
                <a:lnTo>
                  <a:pt x="2142916" y="460022"/>
                </a:lnTo>
                <a:lnTo>
                  <a:pt x="2180398" y="519868"/>
                </a:lnTo>
                <a:lnTo>
                  <a:pt x="2211720" y="582143"/>
                </a:lnTo>
                <a:lnTo>
                  <a:pt x="2236589" y="646628"/>
                </a:lnTo>
                <a:lnTo>
                  <a:pt x="2254715" y="713105"/>
                </a:lnTo>
                <a:lnTo>
                  <a:pt x="2265804" y="781353"/>
                </a:lnTo>
                <a:lnTo>
                  <a:pt x="2269566" y="851154"/>
                </a:lnTo>
                <a:lnTo>
                  <a:pt x="2265804" y="920953"/>
                </a:lnTo>
                <a:lnTo>
                  <a:pt x="2254715" y="989199"/>
                </a:lnTo>
                <a:lnTo>
                  <a:pt x="2236589" y="1055671"/>
                </a:lnTo>
                <a:lnTo>
                  <a:pt x="2211720" y="1120151"/>
                </a:lnTo>
                <a:lnTo>
                  <a:pt x="2180398" y="1182419"/>
                </a:lnTo>
                <a:lnTo>
                  <a:pt x="2142916" y="1242257"/>
                </a:lnTo>
                <a:lnTo>
                  <a:pt x="2099565" y="1299446"/>
                </a:lnTo>
                <a:lnTo>
                  <a:pt x="2050638" y="1353767"/>
                </a:lnTo>
                <a:lnTo>
                  <a:pt x="1996427" y="1405000"/>
                </a:lnTo>
                <a:lnTo>
                  <a:pt x="1937223" y="1452927"/>
                </a:lnTo>
                <a:lnTo>
                  <a:pt x="1873318" y="1497329"/>
                </a:lnTo>
                <a:lnTo>
                  <a:pt x="1805005" y="1537987"/>
                </a:lnTo>
                <a:lnTo>
                  <a:pt x="1732575" y="1574681"/>
                </a:lnTo>
                <a:lnTo>
                  <a:pt x="1656320" y="1607194"/>
                </a:lnTo>
                <a:lnTo>
                  <a:pt x="1576533" y="1635305"/>
                </a:lnTo>
                <a:lnTo>
                  <a:pt x="1493504" y="1658796"/>
                </a:lnTo>
                <a:lnTo>
                  <a:pt x="1407527" y="1677448"/>
                </a:lnTo>
                <a:lnTo>
                  <a:pt x="1318893" y="1691042"/>
                </a:lnTo>
                <a:lnTo>
                  <a:pt x="1227893" y="1699359"/>
                </a:lnTo>
                <a:lnTo>
                  <a:pt x="1134821" y="1702181"/>
                </a:lnTo>
                <a:lnTo>
                  <a:pt x="1041746" y="1699359"/>
                </a:lnTo>
                <a:lnTo>
                  <a:pt x="950744" y="1691042"/>
                </a:lnTo>
                <a:lnTo>
                  <a:pt x="862106" y="1677448"/>
                </a:lnTo>
                <a:lnTo>
                  <a:pt x="776124" y="1658796"/>
                </a:lnTo>
                <a:lnTo>
                  <a:pt x="693091" y="1635305"/>
                </a:lnTo>
                <a:lnTo>
                  <a:pt x="613299" y="1607194"/>
                </a:lnTo>
                <a:lnTo>
                  <a:pt x="537039" y="1574681"/>
                </a:lnTo>
                <a:lnTo>
                  <a:pt x="464604" y="1537987"/>
                </a:lnTo>
                <a:lnTo>
                  <a:pt x="396286" y="1497329"/>
                </a:lnTo>
                <a:lnTo>
                  <a:pt x="332376" y="1452927"/>
                </a:lnTo>
                <a:lnTo>
                  <a:pt x="273167" y="1405000"/>
                </a:lnTo>
                <a:lnTo>
                  <a:pt x="218950" y="1353767"/>
                </a:lnTo>
                <a:lnTo>
                  <a:pt x="170019" y="1299446"/>
                </a:lnTo>
                <a:lnTo>
                  <a:pt x="126664" y="1242257"/>
                </a:lnTo>
                <a:lnTo>
                  <a:pt x="89178" y="1182419"/>
                </a:lnTo>
                <a:lnTo>
                  <a:pt x="57852" y="1120151"/>
                </a:lnTo>
                <a:lnTo>
                  <a:pt x="32980" y="1055671"/>
                </a:lnTo>
                <a:lnTo>
                  <a:pt x="14852" y="989199"/>
                </a:lnTo>
                <a:lnTo>
                  <a:pt x="3761" y="920953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3138" y="498475"/>
            <a:ext cx="8205723" cy="6545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75433" y="1477898"/>
            <a:ext cx="8041132" cy="16277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10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8000"/>
          </a:xfrm>
          <a:custGeom>
            <a:avLst/>
            <a:gdLst/>
            <a:ahLst/>
            <a:cxnLst/>
            <a:rect l="l" t="t" r="r" b="b"/>
            <a:pathLst>
              <a:path w="10741152" h="6858000">
                <a:moveTo>
                  <a:pt x="0" y="6858000"/>
                </a:moveTo>
                <a:lnTo>
                  <a:pt x="10741152" y="6858000"/>
                </a:lnTo>
                <a:lnTo>
                  <a:pt x="10741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8000"/>
          </a:xfrm>
          <a:custGeom>
            <a:avLst/>
            <a:gdLst/>
            <a:ahLst/>
            <a:cxnLst/>
            <a:rect l="l" t="t" r="r" b="b"/>
            <a:pathLst>
              <a:path w="2793" h="6858000">
                <a:moveTo>
                  <a:pt x="0" y="6858000"/>
                </a:moveTo>
                <a:lnTo>
                  <a:pt x="2793" y="6858000"/>
                </a:lnTo>
                <a:lnTo>
                  <a:pt x="279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8000"/>
          </a:xfrm>
          <a:custGeom>
            <a:avLst/>
            <a:gdLst/>
            <a:ahLst/>
            <a:cxnLst/>
            <a:rect l="l" t="t" r="r" b="b"/>
            <a:pathLst>
              <a:path w="97536" h="6858000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8572" y="1413763"/>
            <a:ext cx="280441" cy="2103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8572" y="1413763"/>
            <a:ext cx="280441" cy="210311"/>
          </a:xfrm>
          <a:custGeom>
            <a:avLst/>
            <a:gdLst/>
            <a:ahLst/>
            <a:cxnLst/>
            <a:rect l="l" t="t" r="r" b="b"/>
            <a:pathLst>
              <a:path w="280441" h="210311">
                <a:moveTo>
                  <a:pt x="0" y="105155"/>
                </a:moveTo>
                <a:lnTo>
                  <a:pt x="14645" y="58326"/>
                </a:lnTo>
                <a:lnTo>
                  <a:pt x="42165" y="29997"/>
                </a:lnTo>
                <a:lnTo>
                  <a:pt x="80568" y="9967"/>
                </a:lnTo>
                <a:lnTo>
                  <a:pt x="126893" y="469"/>
                </a:lnTo>
                <a:lnTo>
                  <a:pt x="140233" y="0"/>
                </a:lnTo>
                <a:lnTo>
                  <a:pt x="156824" y="728"/>
                </a:lnTo>
                <a:lnTo>
                  <a:pt x="172841" y="2858"/>
                </a:lnTo>
                <a:lnTo>
                  <a:pt x="216354" y="16834"/>
                </a:lnTo>
                <a:lnTo>
                  <a:pt x="250758" y="40451"/>
                </a:lnTo>
                <a:lnTo>
                  <a:pt x="273094" y="71479"/>
                </a:lnTo>
                <a:lnTo>
                  <a:pt x="280441" y="105155"/>
                </a:lnTo>
                <a:lnTo>
                  <a:pt x="279471" y="117611"/>
                </a:lnTo>
                <a:lnTo>
                  <a:pt x="276634" y="129632"/>
                </a:lnTo>
                <a:lnTo>
                  <a:pt x="248807" y="171743"/>
                </a:lnTo>
                <a:lnTo>
                  <a:pt x="213704" y="194764"/>
                </a:lnTo>
                <a:lnTo>
                  <a:pt x="169689" y="207993"/>
                </a:lnTo>
                <a:lnTo>
                  <a:pt x="140233" y="210311"/>
                </a:lnTo>
                <a:lnTo>
                  <a:pt x="123643" y="209585"/>
                </a:lnTo>
                <a:lnTo>
                  <a:pt x="107627" y="207460"/>
                </a:lnTo>
                <a:lnTo>
                  <a:pt x="64112" y="193513"/>
                </a:lnTo>
                <a:lnTo>
                  <a:pt x="29701" y="169922"/>
                </a:lnTo>
                <a:lnTo>
                  <a:pt x="7356" y="138896"/>
                </a:lnTo>
                <a:lnTo>
                  <a:pt x="0" y="105155"/>
                </a:lnTo>
                <a:close/>
              </a:path>
            </a:pathLst>
          </a:custGeom>
          <a:ln w="12700">
            <a:solidFill>
              <a:srgbClr val="2F8D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42922" y="1345057"/>
            <a:ext cx="85344" cy="64007"/>
          </a:xfrm>
          <a:custGeom>
            <a:avLst/>
            <a:gdLst/>
            <a:ahLst/>
            <a:cxnLst/>
            <a:rect l="l" t="t" r="r" b="b"/>
            <a:pathLst>
              <a:path w="85344" h="64007">
                <a:moveTo>
                  <a:pt x="0" y="32003"/>
                </a:moveTo>
                <a:lnTo>
                  <a:pt x="39330" y="95"/>
                </a:lnTo>
                <a:lnTo>
                  <a:pt x="42672" y="0"/>
                </a:lnTo>
                <a:lnTo>
                  <a:pt x="58519" y="2275"/>
                </a:lnTo>
                <a:lnTo>
                  <a:pt x="71694" y="8524"/>
                </a:lnTo>
                <a:lnTo>
                  <a:pt x="80994" y="17883"/>
                </a:lnTo>
                <a:lnTo>
                  <a:pt x="85215" y="29489"/>
                </a:lnTo>
                <a:lnTo>
                  <a:pt x="85344" y="32003"/>
                </a:lnTo>
                <a:lnTo>
                  <a:pt x="82283" y="43902"/>
                </a:lnTo>
                <a:lnTo>
                  <a:pt x="73902" y="53783"/>
                </a:lnTo>
                <a:lnTo>
                  <a:pt x="61406" y="60751"/>
                </a:lnTo>
                <a:lnTo>
                  <a:pt x="45997" y="63911"/>
                </a:lnTo>
                <a:lnTo>
                  <a:pt x="42672" y="64007"/>
                </a:lnTo>
                <a:lnTo>
                  <a:pt x="26772" y="61716"/>
                </a:lnTo>
                <a:lnTo>
                  <a:pt x="13599" y="55438"/>
                </a:lnTo>
                <a:lnTo>
                  <a:pt x="4327" y="46068"/>
                </a:lnTo>
                <a:lnTo>
                  <a:pt x="128" y="34502"/>
                </a:lnTo>
                <a:lnTo>
                  <a:pt x="0" y="32003"/>
                </a:lnTo>
                <a:close/>
              </a:path>
            </a:pathLst>
          </a:custGeom>
          <a:ln w="12700">
            <a:solidFill>
              <a:srgbClr val="2F7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34639" y="2109216"/>
            <a:ext cx="908303" cy="8930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15400" y="544766"/>
            <a:ext cx="8113395" cy="667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300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System</a:t>
            </a:r>
            <a:r>
              <a:rPr sz="4300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and Network</a:t>
            </a:r>
            <a:r>
              <a:rPr sz="4300" spc="-40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Administration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9283" y="2405646"/>
            <a:ext cx="5969635" cy="805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61945">
              <a:lnSpc>
                <a:spcPct val="100000"/>
              </a:lnSpc>
            </a:pPr>
            <a:r>
              <a:rPr sz="2600" b="1" dirty="0" smtClean="0">
                <a:solidFill>
                  <a:srgbClr val="310E04"/>
                </a:solidFill>
                <a:latin typeface="Gill Sans MT"/>
                <a:cs typeface="Gill Sans MT"/>
              </a:rPr>
              <a:t>UNIT</a:t>
            </a:r>
            <a:r>
              <a:rPr sz="2600" b="1" spc="-265" dirty="0" smtClean="0">
                <a:solidFill>
                  <a:srgbClr val="310E04"/>
                </a:solidFill>
                <a:latin typeface="Gill Sans MT"/>
                <a:cs typeface="Gill Sans MT"/>
              </a:rPr>
              <a:t> </a:t>
            </a:r>
            <a:r>
              <a:rPr sz="2600" b="1" spc="0" dirty="0" smtClean="0">
                <a:solidFill>
                  <a:srgbClr val="310E04"/>
                </a:solidFill>
                <a:latin typeface="Gill Sans MT"/>
                <a:cs typeface="Gill Sans MT"/>
              </a:rPr>
              <a:t>2</a:t>
            </a:r>
            <a:endParaRPr sz="26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2600" b="1" dirty="0" smtClean="0">
                <a:solidFill>
                  <a:srgbClr val="310E04"/>
                </a:solidFill>
                <a:latin typeface="Gill Sans MT"/>
                <a:cs typeface="Gill Sans MT"/>
              </a:rPr>
              <a:t>User</a:t>
            </a:r>
            <a:r>
              <a:rPr sz="2600" b="1" spc="-60" dirty="0" smtClean="0">
                <a:solidFill>
                  <a:srgbClr val="310E04"/>
                </a:solidFill>
                <a:latin typeface="Gill Sans MT"/>
                <a:cs typeface="Gill Sans MT"/>
              </a:rPr>
              <a:t> </a:t>
            </a:r>
            <a:r>
              <a:rPr sz="2600" b="1" spc="0" dirty="0" smtClean="0">
                <a:solidFill>
                  <a:srgbClr val="310E04"/>
                </a:solidFill>
                <a:latin typeface="Gill Sans MT"/>
                <a:cs typeface="Gill Sans MT"/>
              </a:rPr>
              <a:t>Management</a:t>
            </a:r>
            <a:r>
              <a:rPr sz="2600" b="1" spc="-55" dirty="0" smtClean="0">
                <a:solidFill>
                  <a:srgbClr val="310E04"/>
                </a:solidFill>
                <a:latin typeface="Gill Sans MT"/>
                <a:cs typeface="Gill Sans MT"/>
              </a:rPr>
              <a:t> </a:t>
            </a:r>
            <a:r>
              <a:rPr sz="2600" b="1" spc="0" dirty="0" smtClean="0">
                <a:solidFill>
                  <a:srgbClr val="310E04"/>
                </a:solidFill>
                <a:latin typeface="Gill Sans MT"/>
                <a:cs typeface="Gill Sans MT"/>
              </a:rPr>
              <a:t>and</a:t>
            </a:r>
            <a:r>
              <a:rPr sz="2600" b="1" spc="5" dirty="0" smtClean="0">
                <a:solidFill>
                  <a:srgbClr val="310E04"/>
                </a:solidFill>
                <a:latin typeface="Gill Sans MT"/>
                <a:cs typeface="Gill Sans MT"/>
              </a:rPr>
              <a:t> </a:t>
            </a:r>
            <a:r>
              <a:rPr sz="2600" b="1" spc="0" dirty="0" smtClean="0">
                <a:solidFill>
                  <a:srgbClr val="310E04"/>
                </a:solidFill>
                <a:latin typeface="Gill Sans MT"/>
                <a:cs typeface="Gill Sans MT"/>
              </a:rPr>
              <a:t>Administration</a:t>
            </a:r>
            <a:endParaRPr sz="2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b="1" spc="-40" dirty="0" smtClean="0">
                <a:solidFill>
                  <a:srgbClr val="562213"/>
                </a:solidFill>
                <a:latin typeface="Gill Sans MT"/>
                <a:cs typeface="Gill Sans MT"/>
              </a:rPr>
              <a:t>M</a:t>
            </a:r>
            <a:r>
              <a:rPr sz="4300" b="1" spc="-165" dirty="0" smtClean="0">
                <a:solidFill>
                  <a:srgbClr val="562213"/>
                </a:solidFill>
                <a:latin typeface="Gill Sans MT"/>
                <a:cs typeface="Gill Sans MT"/>
              </a:rPr>
              <a:t>o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ving</a:t>
            </a:r>
            <a:r>
              <a:rPr sz="4300" b="1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and</a:t>
            </a:r>
            <a:r>
              <a:rPr sz="4300" b="1" spc="2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Deleting</a:t>
            </a:r>
            <a:r>
              <a:rPr sz="4300" b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Users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5433" y="1478534"/>
            <a:ext cx="9627870" cy="4649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marR="167640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·"/>
              <a:tabLst>
                <a:tab pos="295910" algn="l"/>
              </a:tabLst>
            </a:pPr>
            <a:r>
              <a:rPr sz="3000" spc="-20" dirty="0" smtClean="0">
                <a:latin typeface="Gill Sans MT"/>
                <a:cs typeface="Gill Sans MT"/>
              </a:rPr>
              <a:t>When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disk pa</a:t>
            </a:r>
            <a:r>
              <a:rPr sz="3000" spc="4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titions </a:t>
            </a:r>
            <a:r>
              <a:rPr sz="3000" spc="-15" dirty="0" smtClean="0">
                <a:latin typeface="Gill Sans MT"/>
                <a:cs typeface="Gill Sans MT"/>
              </a:rPr>
              <a:t>be</a:t>
            </a:r>
            <a:r>
              <a:rPr sz="3000" spc="-30" dirty="0" smtClean="0">
                <a:latin typeface="Gill Sans MT"/>
                <a:cs typeface="Gill Sans MT"/>
              </a:rPr>
              <a:t>c</a:t>
            </a:r>
            <a:r>
              <a:rPr sz="3000" spc="-20" dirty="0" smtClean="0">
                <a:latin typeface="Gill Sans MT"/>
                <a:cs typeface="Gill Sans MT"/>
              </a:rPr>
              <a:t>ome fu</a:t>
            </a:r>
            <a:r>
              <a:rPr sz="3000" spc="5" dirty="0" smtClean="0">
                <a:latin typeface="Gill Sans MT"/>
                <a:cs typeface="Gill Sans MT"/>
              </a:rPr>
              <a:t>l</a:t>
            </a:r>
            <a:r>
              <a:rPr sz="3000" spc="0" dirty="0" smtClean="0">
                <a:latin typeface="Gill Sans MT"/>
                <a:cs typeface="Gill Sans MT"/>
              </a:rPr>
              <a:t>l,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5" dirty="0" smtClean="0">
                <a:latin typeface="Gill Sans MT"/>
                <a:cs typeface="Gill Sans MT"/>
              </a:rPr>
              <a:t>i</a:t>
            </a:r>
            <a:r>
              <a:rPr sz="3000" spc="0" dirty="0" smtClean="0">
                <a:latin typeface="Gill Sans MT"/>
                <a:cs typeface="Gill Sans MT"/>
              </a:rPr>
              <a:t>t is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necessa</a:t>
            </a:r>
            <a:r>
              <a:rPr sz="3000" spc="65" dirty="0" smtClean="0">
                <a:latin typeface="Gill Sans MT"/>
                <a:cs typeface="Gill Sans MT"/>
              </a:rPr>
              <a:t>r</a:t>
            </a:r>
            <a:r>
              <a:rPr sz="3000" spc="-15" dirty="0" smtClean="0">
                <a:latin typeface="Gill Sans MT"/>
                <a:cs typeface="Gill Sans MT"/>
              </a:rPr>
              <a:t>y to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-25" dirty="0" smtClean="0">
                <a:latin typeface="Gill Sans MT"/>
                <a:cs typeface="Gill Sans MT"/>
              </a:rPr>
              <a:t>m</a:t>
            </a:r>
            <a:r>
              <a:rPr sz="3000" spc="-45" dirty="0" smtClean="0">
                <a:latin typeface="Gill Sans MT"/>
                <a:cs typeface="Gill Sans MT"/>
              </a:rPr>
              <a:t>o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 </a:t>
            </a:r>
            <a:r>
              <a:rPr sz="3000" spc="-15" dirty="0" smtClean="0">
                <a:latin typeface="Gill Sans MT"/>
                <a:cs typeface="Gill Sans MT"/>
              </a:rPr>
              <a:t>users</a:t>
            </a:r>
            <a:r>
              <a:rPr sz="3000" spc="-20" dirty="0" smtClean="0">
                <a:latin typeface="Gill Sans MT"/>
                <a:cs typeface="Gill Sans MT"/>
              </a:rPr>
              <a:t> </a:t>
            </a:r>
            <a:r>
              <a:rPr sz="3000" spc="-10" dirty="0" smtClean="0">
                <a:latin typeface="Gill Sans MT"/>
                <a:cs typeface="Gill Sans MT"/>
              </a:rPr>
              <a:t>f</a:t>
            </a:r>
            <a:r>
              <a:rPr sz="3000" spc="-85" dirty="0" smtClean="0">
                <a:latin typeface="Gill Sans MT"/>
                <a:cs typeface="Gill Sans MT"/>
              </a:rPr>
              <a:t>r</a:t>
            </a:r>
            <a:r>
              <a:rPr sz="3000" spc="-20" dirty="0" smtClean="0">
                <a:latin typeface="Gill Sans MT"/>
                <a:cs typeface="Gill Sans MT"/>
              </a:rPr>
              <a:t>om</a:t>
            </a:r>
            <a:r>
              <a:rPr sz="3000" spc="-15" dirty="0" smtClean="0">
                <a:latin typeface="Gill Sans MT"/>
                <a:cs typeface="Gill Sans MT"/>
              </a:rPr>
              <a:t> old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pa</a:t>
            </a:r>
            <a:r>
              <a:rPr sz="3000" spc="45" dirty="0" smtClean="0">
                <a:latin typeface="Gill Sans MT"/>
                <a:cs typeface="Gill Sans MT"/>
              </a:rPr>
              <a:t>r</a:t>
            </a:r>
            <a:r>
              <a:rPr sz="3000" spc="-15" dirty="0" smtClean="0">
                <a:latin typeface="Gill Sans MT"/>
                <a:cs typeface="Gill Sans MT"/>
              </a:rPr>
              <a:t>titionsto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n</a:t>
            </a:r>
            <a:r>
              <a:rPr sz="3000" spc="-45" dirty="0" smtClean="0">
                <a:latin typeface="Gill Sans MT"/>
                <a:cs typeface="Gill Sans MT"/>
              </a:rPr>
              <a:t>e</a:t>
            </a:r>
            <a:r>
              <a:rPr sz="3000" spc="0" dirty="0" smtClean="0">
                <a:latin typeface="Gill Sans MT"/>
                <a:cs typeface="Gill Sans MT"/>
              </a:rPr>
              <a:t>w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ones.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-35" dirty="0" smtClean="0">
                <a:latin typeface="Gill Sans MT"/>
                <a:cs typeface="Gill Sans MT"/>
              </a:rPr>
              <a:t>M</a:t>
            </a:r>
            <a:r>
              <a:rPr sz="3000" spc="-45" dirty="0" smtClean="0">
                <a:latin typeface="Gill Sans MT"/>
                <a:cs typeface="Gill Sans MT"/>
              </a:rPr>
              <a:t>o</a:t>
            </a:r>
            <a:r>
              <a:rPr sz="3000" spc="-15" dirty="0" smtClean="0">
                <a:latin typeface="Gill Sans MT"/>
                <a:cs typeface="Gill Sans MT"/>
              </a:rPr>
              <a:t>ving u</a:t>
            </a:r>
            <a:r>
              <a:rPr sz="3000" spc="-25" dirty="0" smtClean="0">
                <a:latin typeface="Gill Sans MT"/>
                <a:cs typeface="Gill Sans MT"/>
              </a:rPr>
              <a:t>s</a:t>
            </a:r>
            <a:r>
              <a:rPr sz="3000" spc="-15" dirty="0" smtClean="0">
                <a:latin typeface="Gill Sans MT"/>
                <a:cs typeface="Gill Sans MT"/>
              </a:rPr>
              <a:t>ers is a straight</a:t>
            </a:r>
            <a:r>
              <a:rPr sz="3000" spc="-30" dirty="0" smtClean="0">
                <a:latin typeface="Gill Sans MT"/>
                <a:cs typeface="Gill Sans MT"/>
              </a:rPr>
              <a:t>f</a:t>
            </a:r>
            <a:r>
              <a:rPr sz="3000" spc="-20" dirty="0" smtClean="0">
                <a:latin typeface="Gill Sans MT"/>
                <a:cs typeface="Gill Sans MT"/>
              </a:rPr>
              <a:t>orwa</a:t>
            </a:r>
            <a:r>
              <a:rPr sz="3000" spc="-60" dirty="0" smtClean="0">
                <a:latin typeface="Gill Sans MT"/>
                <a:cs typeface="Gill Sans MT"/>
              </a:rPr>
              <a:t>r</a:t>
            </a:r>
            <a:r>
              <a:rPr sz="3000" spc="-20" dirty="0" smtClean="0">
                <a:latin typeface="Gill Sans MT"/>
                <a:cs typeface="Gill Sans MT"/>
              </a:rPr>
              <a:t>d</a:t>
            </a:r>
            <a:r>
              <a:rPr sz="3000" spc="-5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operation,</a:t>
            </a:r>
            <a:r>
              <a:rPr sz="3000" spc="-29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but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5" dirty="0" smtClean="0">
                <a:latin typeface="Gill Sans MT"/>
                <a:cs typeface="Gill Sans MT"/>
              </a:rPr>
              <a:t>i</a:t>
            </a:r>
            <a:r>
              <a:rPr sz="3000" spc="0" dirty="0" smtClean="0">
                <a:latin typeface="Gill Sans MT"/>
                <a:cs typeface="Gill Sans MT"/>
              </a:rPr>
              <a:t>t </a:t>
            </a:r>
            <a:r>
              <a:rPr sz="3000" spc="-15" dirty="0" smtClean="0">
                <a:latin typeface="Gill Sans MT"/>
                <a:cs typeface="Gill Sans MT"/>
              </a:rPr>
              <a:t>should be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don</a:t>
            </a:r>
            <a:r>
              <a:rPr sz="3000" spc="-65" dirty="0" smtClean="0">
                <a:latin typeface="Gill Sans MT"/>
                <a:cs typeface="Gill Sans MT"/>
              </a:rPr>
              <a:t>e</a:t>
            </a:r>
            <a:r>
              <a:rPr sz="3000" spc="0" dirty="0" smtClean="0">
                <a:latin typeface="Gill Sans MT"/>
                <a:cs typeface="Gill Sans MT"/>
              </a:rPr>
              <a:t>with</a:t>
            </a:r>
            <a:r>
              <a:rPr sz="3000" spc="10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some</a:t>
            </a:r>
            <a:r>
              <a:rPr sz="3000" spc="-10" dirty="0" smtClean="0">
                <a:latin typeface="Gill Sans MT"/>
                <a:cs typeface="Gill Sans MT"/>
              </a:rPr>
              <a:t> caut</a:t>
            </a:r>
            <a:r>
              <a:rPr sz="3000" spc="0" dirty="0" smtClean="0">
                <a:latin typeface="Gill Sans MT"/>
                <a:cs typeface="Gill Sans MT"/>
              </a:rPr>
              <a:t>ion</a:t>
            </a:r>
            <a:r>
              <a:rPr sz="3000" spc="229" dirty="0" smtClean="0">
                <a:latin typeface="Gill Sans MT"/>
                <a:cs typeface="Gill Sans MT"/>
              </a:rPr>
              <a:t>.</a:t>
            </a:r>
            <a:r>
              <a:rPr sz="3000" spc="0" dirty="0" smtClean="0">
                <a:latin typeface="Gill Sans MT"/>
                <a:cs typeface="Gill Sans MT"/>
              </a:rPr>
              <a:t>A u</a:t>
            </a:r>
            <a:r>
              <a:rPr sz="3000" spc="-10" dirty="0" smtClean="0">
                <a:latin typeface="Gill Sans MT"/>
                <a:cs typeface="Gill Sans MT"/>
              </a:rPr>
              <a:t>s</a:t>
            </a:r>
            <a:r>
              <a:rPr sz="3000" spc="0" dirty="0" smtClean="0">
                <a:latin typeface="Gill Sans MT"/>
                <a:cs typeface="Gill Sans MT"/>
              </a:rPr>
              <a:t>er who is being m</a:t>
            </a:r>
            <a:r>
              <a:rPr sz="3000" spc="-25" dirty="0" smtClean="0">
                <a:latin typeface="Gill Sans MT"/>
                <a:cs typeface="Gill Sans MT"/>
              </a:rPr>
              <a:t>o</a:t>
            </a:r>
            <a:r>
              <a:rPr sz="3000" spc="-70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ed</a:t>
            </a:r>
            <a:r>
              <a:rPr sz="3000" spc="-1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should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n</a:t>
            </a:r>
            <a:r>
              <a:rPr sz="3000" spc="-10" dirty="0" smtClean="0">
                <a:latin typeface="Gill Sans MT"/>
                <a:cs typeface="Gill Sans MT"/>
              </a:rPr>
              <a:t>o</a:t>
            </a:r>
            <a:r>
              <a:rPr sz="3000" spc="0" dirty="0" smtClean="0">
                <a:latin typeface="Gill Sans MT"/>
                <a:cs typeface="Gill Sans MT"/>
              </a:rPr>
              <a:t>t be logged</a:t>
            </a:r>
            <a:r>
              <a:rPr sz="3000" spc="-2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in while </a:t>
            </a:r>
            <a:r>
              <a:rPr sz="3000" spc="-20" dirty="0" smtClean="0">
                <a:latin typeface="Gill Sans MT"/>
                <a:cs typeface="Gill Sans MT"/>
              </a:rPr>
              <a:t>them</a:t>
            </a:r>
            <a:r>
              <a:rPr sz="3000" spc="-45" dirty="0" smtClean="0">
                <a:latin typeface="Gill Sans MT"/>
                <a:cs typeface="Gill Sans MT"/>
              </a:rPr>
              <a:t>o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 is tak</a:t>
            </a:r>
            <a:r>
              <a:rPr sz="3000" spc="5" dirty="0" smtClean="0">
                <a:latin typeface="Gill Sans MT"/>
                <a:cs typeface="Gill Sans MT"/>
              </a:rPr>
              <a:t>i</a:t>
            </a:r>
            <a:r>
              <a:rPr sz="3000" spc="-15" dirty="0" smtClean="0">
                <a:latin typeface="Gill Sans MT"/>
                <a:cs typeface="Gill Sans MT"/>
              </a:rPr>
              <a:t>ng plac</a:t>
            </a:r>
            <a:r>
              <a:rPr sz="3000" spc="40" dirty="0" smtClean="0">
                <a:latin typeface="Gill Sans MT"/>
                <a:cs typeface="Gill Sans MT"/>
              </a:rPr>
              <a:t>e</a:t>
            </a:r>
            <a:r>
              <a:rPr sz="3000" spc="0" dirty="0" smtClean="0">
                <a:latin typeface="Gill Sans MT"/>
                <a:cs typeface="Gill Sans MT"/>
              </a:rPr>
              <a:t>,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or </a:t>
            </a:r>
            <a:r>
              <a:rPr sz="3000" spc="0" dirty="0" smtClean="0">
                <a:latin typeface="Gill Sans MT"/>
                <a:cs typeface="Gill Sans MT"/>
              </a:rPr>
              <a:t>f</a:t>
            </a:r>
            <a:r>
              <a:rPr sz="3000" spc="5" dirty="0" smtClean="0">
                <a:latin typeface="Gill Sans MT"/>
                <a:cs typeface="Gill Sans MT"/>
              </a:rPr>
              <a:t>i</a:t>
            </a:r>
            <a:r>
              <a:rPr sz="3000" spc="0" dirty="0" smtClean="0">
                <a:latin typeface="Gill Sans MT"/>
                <a:cs typeface="Gill Sans MT"/>
              </a:rPr>
              <a:t>les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could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be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30" dirty="0" smtClean="0">
                <a:latin typeface="Gill Sans MT"/>
                <a:cs typeface="Gill Sans MT"/>
              </a:rPr>
              <a:t>c</a:t>
            </a:r>
            <a:r>
              <a:rPr sz="3000" spc="-15" dirty="0" smtClean="0">
                <a:latin typeface="Gill Sans MT"/>
                <a:cs typeface="Gill Sans MT"/>
              </a:rPr>
              <a:t>opied inco</a:t>
            </a:r>
            <a:r>
              <a:rPr sz="3000" spc="-45" dirty="0" smtClean="0">
                <a:latin typeface="Gill Sans MT"/>
                <a:cs typeface="Gill Sans MT"/>
              </a:rPr>
              <a:t>r</a:t>
            </a:r>
            <a:r>
              <a:rPr sz="3000" spc="-7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ect</a:t>
            </a:r>
            <a:r>
              <a:rPr sz="3000" spc="-30" dirty="0" smtClean="0">
                <a:latin typeface="Gill Sans MT"/>
                <a:cs typeface="Gill Sans MT"/>
              </a:rPr>
              <a:t>l</a:t>
            </a:r>
            <a:r>
              <a:rPr sz="3000" spc="-265" dirty="0" smtClean="0">
                <a:latin typeface="Gill Sans MT"/>
                <a:cs typeface="Gill Sans MT"/>
              </a:rPr>
              <a:t>y</a:t>
            </a:r>
            <a:r>
              <a:rPr sz="3000" spc="0" dirty="0" smtClean="0">
                <a:latin typeface="Gill Sans MT"/>
                <a:cs typeface="Gill Sans MT"/>
              </a:rPr>
              <a:t>.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3891A7"/>
              </a:buClr>
              <a:buFont typeface="Wingdings 2"/>
              <a:buChar char="·"/>
            </a:pPr>
            <a:endParaRPr sz="600"/>
          </a:p>
          <a:p>
            <a:pPr marL="295910" marR="12700" indent="-283845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·"/>
              <a:tabLst>
                <a:tab pos="295910" algn="l"/>
              </a:tabLst>
            </a:pPr>
            <a:r>
              <a:rPr sz="3000" spc="0" dirty="0" smtClean="0">
                <a:latin typeface="Gill Sans MT"/>
                <a:cs typeface="Gill Sans MT"/>
              </a:rPr>
              <a:t>Users</a:t>
            </a:r>
            <a:r>
              <a:rPr sz="3000" spc="-2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who le</a:t>
            </a:r>
            <a:r>
              <a:rPr sz="3000" spc="-100" dirty="0" smtClean="0">
                <a:latin typeface="Gill Sans MT"/>
                <a:cs typeface="Gill Sans MT"/>
              </a:rPr>
              <a:t>a</a:t>
            </a:r>
            <a:r>
              <a:rPr sz="3000" spc="-70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 an</a:t>
            </a:r>
            <a:r>
              <a:rPr sz="3000" spc="-1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organization</a:t>
            </a:r>
            <a:r>
              <a:rPr sz="3000" spc="-20" dirty="0" smtClean="0">
                <a:latin typeface="Gill Sans MT"/>
                <a:cs typeface="Gill Sans MT"/>
              </a:rPr>
              <a:t> </a:t>
            </a:r>
            <a:r>
              <a:rPr sz="3000" spc="-45" dirty="0" smtClean="0">
                <a:latin typeface="Gill Sans MT"/>
                <a:cs typeface="Gill Sans MT"/>
              </a:rPr>
              <a:t>e</a:t>
            </a:r>
            <a:r>
              <a:rPr sz="3000" spc="-70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entual</a:t>
            </a:r>
            <a:r>
              <a:rPr sz="3000" spc="-25" dirty="0" smtClean="0">
                <a:latin typeface="Gill Sans MT"/>
                <a:cs typeface="Gill Sans MT"/>
              </a:rPr>
              <a:t>l</a:t>
            </a:r>
            <a:r>
              <a:rPr sz="3000" spc="0" dirty="0" smtClean="0">
                <a:latin typeface="Gill Sans MT"/>
                <a:cs typeface="Gill Sans MT"/>
              </a:rPr>
              <a:t>y need</a:t>
            </a:r>
            <a:r>
              <a:rPr sz="3000" spc="-1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to be </a:t>
            </a:r>
            <a:r>
              <a:rPr sz="3000" spc="-15" dirty="0" smtClean="0">
                <a:latin typeface="Gill Sans MT"/>
                <a:cs typeface="Gill Sans MT"/>
              </a:rPr>
              <a:t>deleted</a:t>
            </a:r>
            <a:r>
              <a:rPr sz="3000" spc="-10" dirty="0" smtClean="0">
                <a:latin typeface="Gill Sans MT"/>
                <a:cs typeface="Gill Sans MT"/>
              </a:rPr>
              <a:t> f</a:t>
            </a:r>
            <a:r>
              <a:rPr sz="3000" spc="-85" dirty="0" smtClean="0">
                <a:latin typeface="Gill Sans MT"/>
                <a:cs typeface="Gill Sans MT"/>
              </a:rPr>
              <a:t>r</a:t>
            </a:r>
            <a:r>
              <a:rPr sz="3000" spc="-20" dirty="0" smtClean="0">
                <a:latin typeface="Gill Sans MT"/>
                <a:cs typeface="Gill Sans MT"/>
              </a:rPr>
              <a:t>om</a:t>
            </a:r>
            <a:r>
              <a:rPr sz="3000" spc="-1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the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sy</a:t>
            </a:r>
            <a:r>
              <a:rPr sz="3000" spc="-30" dirty="0" smtClean="0">
                <a:latin typeface="Gill Sans MT"/>
                <a:cs typeface="Gill Sans MT"/>
              </a:rPr>
              <a:t>s</a:t>
            </a:r>
            <a:r>
              <a:rPr sz="3000" spc="0" dirty="0" smtClean="0">
                <a:latin typeface="Gill Sans MT"/>
                <a:cs typeface="Gill Sans MT"/>
              </a:rPr>
              <a:t>tem.</a:t>
            </a:r>
            <a:r>
              <a:rPr sz="3000" spc="-50" dirty="0" smtClean="0">
                <a:latin typeface="Gill Sans MT"/>
                <a:cs typeface="Gill Sans MT"/>
              </a:rPr>
              <a:t>F</a:t>
            </a:r>
            <a:r>
              <a:rPr sz="3000" spc="-15" dirty="0" smtClean="0">
                <a:latin typeface="Gill Sans MT"/>
                <a:cs typeface="Gill Sans MT"/>
              </a:rPr>
              <a:t>or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the </a:t>
            </a:r>
            <a:r>
              <a:rPr sz="3000" spc="-15" dirty="0" smtClean="0">
                <a:latin typeface="Gill Sans MT"/>
                <a:cs typeface="Gill Sans MT"/>
              </a:rPr>
              <a:t>sa</a:t>
            </a:r>
            <a:r>
              <a:rPr sz="3000" spc="-90" dirty="0" smtClean="0">
                <a:latin typeface="Gill Sans MT"/>
                <a:cs typeface="Gill Sans MT"/>
              </a:rPr>
              <a:t>k</a:t>
            </a:r>
            <a:r>
              <a:rPr sz="3000" spc="0" dirty="0" smtClean="0">
                <a:latin typeface="Gill Sans MT"/>
                <a:cs typeface="Gill Sans MT"/>
              </a:rPr>
              <a:t>e</a:t>
            </a:r>
            <a:r>
              <a:rPr sz="3000" spc="-15" dirty="0" smtClean="0">
                <a:latin typeface="Gill Sans MT"/>
                <a:cs typeface="Gill Sans MT"/>
              </a:rPr>
              <a:t> of ce</a:t>
            </a:r>
            <a:r>
              <a:rPr sz="3000" spc="3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taint</a:t>
            </a:r>
            <a:r>
              <a:rPr sz="3000" spc="-265" dirty="0" smtClean="0">
                <a:latin typeface="Gill Sans MT"/>
                <a:cs typeface="Gill Sans MT"/>
              </a:rPr>
              <a:t>y</a:t>
            </a:r>
            <a:r>
              <a:rPr sz="3000" spc="0" dirty="0" smtClean="0">
                <a:latin typeface="Gill Sans MT"/>
                <a:cs typeface="Gill Sans MT"/>
              </a:rPr>
              <a:t>,</a:t>
            </a:r>
            <a:r>
              <a:rPr sz="3000" spc="-28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it</a:t>
            </a:r>
            <a:r>
              <a:rPr sz="3000" spc="-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is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often</a:t>
            </a:r>
            <a:r>
              <a:rPr sz="3000" spc="-10" dirty="0" smtClean="0">
                <a:latin typeface="Gill Sans MT"/>
                <a:cs typeface="Gill Sans MT"/>
              </a:rPr>
              <a:t> ad</a:t>
            </a:r>
            <a:r>
              <a:rPr sz="3000" spc="-1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isable</a:t>
            </a:r>
            <a:r>
              <a:rPr sz="3000" spc="-1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to</a:t>
            </a:r>
            <a:r>
              <a:rPr sz="3000" spc="-15" dirty="0" smtClean="0">
                <a:latin typeface="Gill Sans MT"/>
                <a:cs typeface="Gill Sans MT"/>
              </a:rPr>
              <a:t> </a:t>
            </a:r>
            <a:r>
              <a:rPr sz="3000" spc="-85" dirty="0" smtClean="0">
                <a:latin typeface="Gill Sans MT"/>
                <a:cs typeface="Gill Sans MT"/>
              </a:rPr>
              <a:t>k</a:t>
            </a:r>
            <a:r>
              <a:rPr sz="3000" spc="0" dirty="0" smtClean="0">
                <a:latin typeface="Gill Sans MT"/>
                <a:cs typeface="Gill Sans MT"/>
              </a:rPr>
              <a:t>eep old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acco</a:t>
            </a:r>
            <a:r>
              <a:rPr sz="3000" spc="-10" dirty="0" smtClean="0">
                <a:latin typeface="Gill Sans MT"/>
                <a:cs typeface="Gill Sans MT"/>
              </a:rPr>
              <a:t>u</a:t>
            </a:r>
            <a:r>
              <a:rPr sz="3000" spc="0" dirty="0" smtClean="0">
                <a:latin typeface="Gill Sans MT"/>
                <a:cs typeface="Gill Sans MT"/>
              </a:rPr>
              <a:t>nts</a:t>
            </a:r>
            <a:r>
              <a:rPr sz="3000" spc="-15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f</a:t>
            </a:r>
            <a:r>
              <a:rPr sz="3000" spc="0" dirty="0" smtClean="0">
                <a:latin typeface="Gill Sans MT"/>
                <a:cs typeface="Gill Sans MT"/>
              </a:rPr>
              <a:t>or</a:t>
            </a:r>
            <a:r>
              <a:rPr sz="3000" spc="-2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a</a:t>
            </a:r>
            <a:r>
              <a:rPr sz="3000" spc="1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timein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case</a:t>
            </a:r>
            <a:r>
              <a:rPr sz="3000" spc="-1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the user </a:t>
            </a:r>
            <a:r>
              <a:rPr sz="3000" spc="-15" dirty="0" smtClean="0">
                <a:latin typeface="Gill Sans MT"/>
                <a:cs typeface="Gill Sans MT"/>
              </a:rPr>
              <a:t>actual</a:t>
            </a:r>
            <a:r>
              <a:rPr sz="3000" spc="-35" dirty="0" smtClean="0">
                <a:latin typeface="Gill Sans MT"/>
                <a:cs typeface="Gill Sans MT"/>
              </a:rPr>
              <a:t>l</a:t>
            </a:r>
            <a:r>
              <a:rPr sz="3000" spc="-15" dirty="0" smtClean="0">
                <a:latin typeface="Gill Sans MT"/>
                <a:cs typeface="Gill Sans MT"/>
              </a:rPr>
              <a:t>y</a:t>
            </a:r>
            <a:r>
              <a:rPr sz="3000" spc="-25" dirty="0" smtClean="0">
                <a:latin typeface="Gill Sans MT"/>
                <a:cs typeface="Gill Sans MT"/>
              </a:rPr>
              <a:t> </a:t>
            </a:r>
            <a:r>
              <a:rPr sz="3000" spc="-7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eturns,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or wishes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to trans</a:t>
            </a:r>
            <a:r>
              <a:rPr sz="3000" spc="-30" dirty="0" smtClean="0">
                <a:latin typeface="Gill Sans MT"/>
                <a:cs typeface="Gill Sans MT"/>
              </a:rPr>
              <a:t>f</a:t>
            </a:r>
            <a:r>
              <a:rPr sz="3000" spc="0" dirty="0" smtClean="0">
                <a:latin typeface="Gill Sans MT"/>
                <a:cs typeface="Gill Sans MT"/>
              </a:rPr>
              <a:t>er</a:t>
            </a:r>
            <a:r>
              <a:rPr sz="3000" spc="-15" dirty="0" smtClean="0">
                <a:latin typeface="Gill Sans MT"/>
                <a:cs typeface="Gill Sans MT"/>
              </a:rPr>
              <a:t> data</a:t>
            </a:r>
            <a:r>
              <a:rPr sz="3000" spc="-2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to a n</a:t>
            </a:r>
            <a:r>
              <a:rPr sz="3000" spc="-45" dirty="0" smtClean="0">
                <a:latin typeface="Gill Sans MT"/>
                <a:cs typeface="Gill Sans MT"/>
              </a:rPr>
              <a:t>e</a:t>
            </a:r>
            <a:r>
              <a:rPr sz="3000" spc="0" dirty="0" smtClean="0">
                <a:latin typeface="Gill Sans MT"/>
                <a:cs typeface="Gill Sans MT"/>
              </a:rPr>
              <a:t>w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location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b="1" spc="-40" dirty="0" smtClean="0">
                <a:solidFill>
                  <a:srgbClr val="562213"/>
                </a:solidFill>
                <a:latin typeface="Gill Sans MT"/>
                <a:cs typeface="Gill Sans MT"/>
              </a:rPr>
              <a:t>M</a:t>
            </a:r>
            <a:r>
              <a:rPr sz="4300" b="1" spc="-165" dirty="0" smtClean="0">
                <a:solidFill>
                  <a:srgbClr val="562213"/>
                </a:solidFill>
                <a:latin typeface="Gill Sans MT"/>
                <a:cs typeface="Gill Sans MT"/>
              </a:rPr>
              <a:t>o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ving</a:t>
            </a:r>
            <a:r>
              <a:rPr sz="4300" b="1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and</a:t>
            </a:r>
            <a:r>
              <a:rPr sz="4300" b="1" spc="2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Deleting</a:t>
            </a:r>
            <a:r>
              <a:rPr sz="4300" b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Users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5433" y="1477898"/>
            <a:ext cx="8261350" cy="3884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Then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-65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e h</a:t>
            </a:r>
            <a:r>
              <a:rPr sz="3200" spc="-110" dirty="0" smtClean="0">
                <a:latin typeface="Gill Sans MT"/>
                <a:cs typeface="Gill Sans MT"/>
              </a:rPr>
              <a:t>a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em</a:t>
            </a:r>
            <a:r>
              <a:rPr sz="3200" spc="-45" dirty="0" smtClean="0">
                <a:latin typeface="Gill Sans MT"/>
                <a:cs typeface="Gill Sans MT"/>
              </a:rPr>
              <a:t>o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-3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oll</a:t>
            </a:r>
            <a:r>
              <a:rPr sz="3200" spc="-40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wing: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0"/>
              </a:spcBef>
            </a:pPr>
            <a:endParaRPr sz="1000"/>
          </a:p>
          <a:p>
            <a:pPr marL="227329" indent="-215265">
              <a:lnSpc>
                <a:spcPct val="100000"/>
              </a:lnSpc>
              <a:buFont typeface="Gill Sans MT"/>
              <a:buChar char="•"/>
              <a:tabLst>
                <a:tab pos="227329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Account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ent</a:t>
            </a:r>
            <a:r>
              <a:rPr sz="3200" spc="10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f</a:t>
            </a:r>
            <a:r>
              <a:rPr sz="3200" spc="-8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om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pas</a:t>
            </a:r>
            <a:r>
              <a:rPr sz="3200" spc="-35" dirty="0" smtClean="0">
                <a:latin typeface="Gill Sans MT"/>
                <a:cs typeface="Gill Sans MT"/>
              </a:rPr>
              <a:t>s</a:t>
            </a:r>
            <a:r>
              <a:rPr sz="3200" spc="-65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</a:t>
            </a:r>
            <a:r>
              <a:rPr sz="3200" spc="-5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d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databas</a:t>
            </a:r>
            <a:r>
              <a:rPr sz="3200" spc="60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1"/>
              </a:spcBef>
              <a:buFont typeface="Gill Sans MT"/>
              <a:buChar char="•"/>
            </a:pPr>
            <a:endParaRPr sz="600"/>
          </a:p>
          <a:p>
            <a:pPr marL="269875" indent="-257175">
              <a:lnSpc>
                <a:spcPct val="100000"/>
              </a:lnSpc>
              <a:buFont typeface="Gill Sans MT"/>
              <a:buChar char="•"/>
              <a:tabLst>
                <a:tab pos="269875" algn="l"/>
              </a:tabLst>
            </a:pPr>
            <a:r>
              <a:rPr sz="3200" spc="-100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ersonal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fi</a:t>
            </a:r>
            <a:r>
              <a:rPr sz="3200" spc="10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es.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  <a:buFont typeface="Gill Sans MT"/>
              <a:buChar char="•"/>
            </a:pPr>
            <a:endParaRPr sz="600"/>
          </a:p>
          <a:p>
            <a:pPr marL="269875" indent="-257175">
              <a:lnSpc>
                <a:spcPct val="100000"/>
              </a:lnSpc>
              <a:buFont typeface="Gill Sans MT"/>
              <a:buChar char="•"/>
              <a:tabLst>
                <a:tab pos="269875" algn="l"/>
              </a:tabLst>
            </a:pPr>
            <a:r>
              <a:rPr sz="3200" spc="-5" dirty="0" smtClean="0">
                <a:latin typeface="Gill Sans MT"/>
                <a:cs typeface="Gill Sans MT"/>
              </a:rPr>
              <a:t>E-</a:t>
            </a:r>
            <a:r>
              <a:rPr sz="3200" spc="0" dirty="0" smtClean="0">
                <a:latin typeface="Gill Sans MT"/>
                <a:cs typeface="Gill Sans MT"/>
              </a:rPr>
              <a:t>mail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oice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mail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mai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g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sts.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2"/>
              </a:spcBef>
              <a:buFont typeface="Gill Sans MT"/>
              <a:buChar char="•"/>
            </a:pPr>
            <a:endParaRPr sz="600"/>
          </a:p>
          <a:p>
            <a:pPr marL="268605" indent="-256540">
              <a:lnSpc>
                <a:spcPct val="100000"/>
              </a:lnSpc>
              <a:buFont typeface="Gill Sans MT"/>
              <a:buChar char="•"/>
              <a:tabLst>
                <a:tab pos="268605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Rem</a:t>
            </a:r>
            <a:r>
              <a:rPr sz="3200" spc="-50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val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f</a:t>
            </a:r>
            <a:r>
              <a:rPr sz="3200" spc="-8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om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g</a:t>
            </a:r>
            <a:r>
              <a:rPr sz="3200" spc="-8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oups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 li</a:t>
            </a:r>
            <a:r>
              <a:rPr sz="3200" spc="5" dirty="0" smtClean="0">
                <a:latin typeface="Gill Sans MT"/>
                <a:cs typeface="Gill Sans MT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ts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(</a:t>
            </a:r>
            <a:r>
              <a:rPr sz="3200" spc="50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.g.</a:t>
            </a:r>
            <a:r>
              <a:rPr sz="3200" spc="-3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mai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g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st</a:t>
            </a:r>
            <a:r>
              <a:rPr sz="3200" spc="30" dirty="0" smtClean="0">
                <a:latin typeface="Gill Sans MT"/>
                <a:cs typeface="Gill Sans MT"/>
              </a:rPr>
              <a:t>s</a:t>
            </a:r>
            <a:r>
              <a:rPr sz="3200" spc="-5" dirty="0" smtClean="0">
                <a:latin typeface="Gill Sans MT"/>
                <a:cs typeface="Gill Sans MT"/>
              </a:rPr>
              <a:t>).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R</a:t>
            </a:r>
            <a:r>
              <a:rPr sz="3200" spc="-55" dirty="0" smtClean="0">
                <a:latin typeface="Gill Sans MT"/>
                <a:cs typeface="Gill Sans MT"/>
              </a:rPr>
              <a:t>e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ocation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 sma</a:t>
            </a:r>
            <a:r>
              <a:rPr sz="3200" spc="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tca</a:t>
            </a:r>
            <a:r>
              <a:rPr sz="3200" spc="-4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ds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 el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ct</a:t>
            </a:r>
            <a:r>
              <a:rPr sz="3200" spc="-8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onic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ID codes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6621780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b="1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Computer</a:t>
            </a:r>
            <a:r>
              <a:rPr sz="4300" b="1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us</a:t>
            </a:r>
            <a:r>
              <a:rPr sz="4300" b="1" spc="-85" dirty="0" smtClean="0">
                <a:solidFill>
                  <a:srgbClr val="562213"/>
                </a:solidFill>
                <a:latin typeface="Gill Sans MT"/>
                <a:cs typeface="Gill Sans MT"/>
              </a:rPr>
              <a:t>a</a:t>
            </a:r>
            <a:r>
              <a:rPr sz="4300" b="1" spc="-90" dirty="0" smtClean="0">
                <a:solidFill>
                  <a:srgbClr val="562213"/>
                </a:solidFill>
                <a:latin typeface="Gill Sans MT"/>
                <a:cs typeface="Gill Sans MT"/>
              </a:rPr>
              <a:t>g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e po</a:t>
            </a:r>
            <a:r>
              <a:rPr sz="43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licy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1475486"/>
            <a:ext cx="9688195" cy="4408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marR="243840" indent="-283845">
              <a:lnSpc>
                <a:spcPts val="2880"/>
              </a:lnSpc>
            </a:pPr>
            <a:r>
              <a:rPr sz="3000" dirty="0" smtClean="0">
                <a:latin typeface="Gill Sans MT"/>
                <a:cs typeface="Gill Sans MT"/>
              </a:rPr>
              <a:t>L</a:t>
            </a:r>
            <a:r>
              <a:rPr sz="3000" spc="5" dirty="0" smtClean="0">
                <a:latin typeface="Gill Sans MT"/>
                <a:cs typeface="Gill Sans MT"/>
              </a:rPr>
              <a:t>e</a:t>
            </a:r>
            <a:r>
              <a:rPr sz="3000" spc="0" dirty="0" smtClean="0">
                <a:latin typeface="Gill Sans MT"/>
                <a:cs typeface="Gill Sans MT"/>
              </a:rPr>
              <a:t>t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us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f</a:t>
            </a:r>
            <a:r>
              <a:rPr sz="3000" spc="-15" dirty="0" smtClean="0">
                <a:latin typeface="Gill Sans MT"/>
                <a:cs typeface="Gill Sans MT"/>
              </a:rPr>
              <a:t>or</a:t>
            </a:r>
            <a:r>
              <a:rPr sz="3000" spc="-50" dirty="0" smtClean="0">
                <a:latin typeface="Gill Sans MT"/>
                <a:cs typeface="Gill Sans MT"/>
              </a:rPr>
              <a:t>m</a:t>
            </a:r>
            <a:r>
              <a:rPr sz="3000" spc="0" dirty="0" smtClean="0">
                <a:latin typeface="Gill Sans MT"/>
                <a:cs typeface="Gill Sans MT"/>
              </a:rPr>
              <a:t>ulate</a:t>
            </a:r>
            <a:r>
              <a:rPr sz="3000" spc="-15" dirty="0" smtClean="0">
                <a:latin typeface="Gill Sans MT"/>
                <a:cs typeface="Gill Sans MT"/>
              </a:rPr>
              <a:t> a generic policy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for </a:t>
            </a:r>
            <a:r>
              <a:rPr sz="3000" spc="-30" dirty="0" smtClean="0">
                <a:latin typeface="Gill Sans MT"/>
                <a:cs typeface="Gill Sans MT"/>
              </a:rPr>
              <a:t>c</a:t>
            </a:r>
            <a:r>
              <a:rPr sz="3000" spc="-15" dirty="0" smtClean="0">
                <a:latin typeface="Gill Sans MT"/>
                <a:cs typeface="Gill Sans MT"/>
              </a:rPr>
              <a:t>omputer users,</a:t>
            </a:r>
            <a:r>
              <a:rPr sz="3000" spc="-305" dirty="0" smtClean="0">
                <a:latin typeface="Gill Sans MT"/>
                <a:cs typeface="Gill Sans MT"/>
              </a:rPr>
              <a:t> </a:t>
            </a:r>
            <a:r>
              <a:rPr sz="3000" spc="-10" dirty="0" smtClean="0">
                <a:latin typeface="Gill Sans MT"/>
                <a:cs typeface="Gill Sans MT"/>
              </a:rPr>
              <a:t>t</a:t>
            </a:r>
            <a:r>
              <a:rPr sz="3000" spc="0" dirty="0" smtClean="0">
                <a:latin typeface="Gill Sans MT"/>
                <a:cs typeface="Gill Sans MT"/>
              </a:rPr>
              <a:t>he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li</a:t>
            </a:r>
            <a:r>
              <a:rPr sz="3000" spc="-80" dirty="0" smtClean="0">
                <a:latin typeface="Gill Sans MT"/>
                <a:cs typeface="Gill Sans MT"/>
              </a:rPr>
              <a:t>k</a:t>
            </a:r>
            <a:r>
              <a:rPr sz="3000" spc="0" dirty="0" smtClean="0">
                <a:latin typeface="Gill Sans MT"/>
                <a:cs typeface="Gill Sans MT"/>
              </a:rPr>
              <a:t>e </a:t>
            </a:r>
            <a:r>
              <a:rPr sz="3000" spc="-15" dirty="0" smtClean="0">
                <a:latin typeface="Gill Sans MT"/>
                <a:cs typeface="Gill Sans MT"/>
              </a:rPr>
              <a:t>of </a:t>
            </a:r>
            <a:r>
              <a:rPr sz="3000" spc="0" dirty="0" smtClean="0">
                <a:latin typeface="Gill Sans MT"/>
                <a:cs typeface="Gill Sans MT"/>
              </a:rPr>
              <a:t>which</a:t>
            </a:r>
            <a:r>
              <a:rPr sz="3000" spc="-5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one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might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expect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compa</a:t>
            </a:r>
            <a:r>
              <a:rPr sz="3000" spc="-75" dirty="0" smtClean="0">
                <a:latin typeface="Gill Sans MT"/>
                <a:cs typeface="Gill Sans MT"/>
              </a:rPr>
              <a:t>n</a:t>
            </a:r>
            <a:r>
              <a:rPr sz="3000" spc="-15" dirty="0" smtClean="0">
                <a:latin typeface="Gill Sans MT"/>
                <a:cs typeface="Gill Sans MT"/>
              </a:rPr>
              <a:t>y </a:t>
            </a:r>
            <a:r>
              <a:rPr sz="3000" spc="0" dirty="0" smtClean="0">
                <a:latin typeface="Gill Sans MT"/>
                <a:cs typeface="Gill Sans MT"/>
              </a:rPr>
              <a:t>emp</a:t>
            </a:r>
            <a:r>
              <a:rPr sz="3000" spc="5" dirty="0" smtClean="0">
                <a:latin typeface="Gill Sans MT"/>
                <a:cs typeface="Gill Sans MT"/>
              </a:rPr>
              <a:t>l</a:t>
            </a:r>
            <a:r>
              <a:rPr sz="3000" spc="-80" dirty="0" smtClean="0">
                <a:latin typeface="Gill Sans MT"/>
                <a:cs typeface="Gill Sans MT"/>
              </a:rPr>
              <a:t>o</a:t>
            </a:r>
            <a:r>
              <a:rPr sz="3000" spc="-85" dirty="0" smtClean="0">
                <a:latin typeface="Gill Sans MT"/>
                <a:cs typeface="Gill Sans MT"/>
              </a:rPr>
              <a:t>y</a:t>
            </a:r>
            <a:r>
              <a:rPr sz="3000" spc="-15" dirty="0" smtClean="0">
                <a:latin typeface="Gill Sans MT"/>
                <a:cs typeface="Gill Sans MT"/>
              </a:rPr>
              <a:t>ees to ag</a:t>
            </a:r>
            <a:r>
              <a:rPr sz="3000" spc="-70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ee</a:t>
            </a:r>
            <a:r>
              <a:rPr sz="3000" spc="-5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to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24"/>
              </a:spcBef>
            </a:pPr>
            <a:endParaRPr sz="600"/>
          </a:p>
          <a:p>
            <a:pPr marL="295910" marR="12700" indent="-283845">
              <a:lnSpc>
                <a:spcPct val="80000"/>
              </a:lnSpc>
            </a:pPr>
            <a:r>
              <a:rPr sz="3000" dirty="0" smtClean="0">
                <a:latin typeface="Gill Sans MT"/>
                <a:cs typeface="Gill Sans MT"/>
              </a:rPr>
              <a:t>In</a:t>
            </a:r>
            <a:r>
              <a:rPr sz="3000" spc="-15" dirty="0" smtClean="0">
                <a:latin typeface="Gill Sans MT"/>
                <a:cs typeface="Gill Sans MT"/>
              </a:rPr>
              <a:t>formation</a:t>
            </a:r>
            <a:r>
              <a:rPr sz="3000" spc="-409" dirty="0" smtClean="0">
                <a:latin typeface="Gill Sans MT"/>
                <a:cs typeface="Gill Sans MT"/>
              </a:rPr>
              <a:t> </a:t>
            </a:r>
            <a:r>
              <a:rPr sz="3000" spc="-445" dirty="0" smtClean="0">
                <a:latin typeface="Gill Sans MT"/>
                <a:cs typeface="Gill Sans MT"/>
              </a:rPr>
              <a:t>T</a:t>
            </a:r>
            <a:r>
              <a:rPr sz="3000" spc="-15" dirty="0" smtClean="0">
                <a:latin typeface="Gill Sans MT"/>
                <a:cs typeface="Gill Sans MT"/>
              </a:rPr>
              <a:t>echnolo</a:t>
            </a:r>
            <a:r>
              <a:rPr sz="3000" spc="45" dirty="0" smtClean="0">
                <a:latin typeface="Gill Sans MT"/>
                <a:cs typeface="Gill Sans MT"/>
              </a:rPr>
              <a:t>g</a:t>
            </a:r>
            <a:r>
              <a:rPr sz="3000" spc="-15" dirty="0" smtClean="0">
                <a:latin typeface="Gill Sans MT"/>
                <a:cs typeface="Gill Sans MT"/>
              </a:rPr>
              <a:t>y</a:t>
            </a:r>
            <a:r>
              <a:rPr sz="3000" spc="-25" dirty="0" smtClean="0">
                <a:latin typeface="Gill Sans MT"/>
                <a:cs typeface="Gill Sans MT"/>
              </a:rPr>
              <a:t> </a:t>
            </a:r>
            <a:r>
              <a:rPr sz="3000" spc="-100" dirty="0" smtClean="0">
                <a:latin typeface="Gill Sans MT"/>
                <a:cs typeface="Gill Sans MT"/>
              </a:rPr>
              <a:t>P</a:t>
            </a:r>
            <a:r>
              <a:rPr sz="3000" spc="0" dirty="0" smtClean="0">
                <a:latin typeface="Gill Sans MT"/>
                <a:cs typeface="Gill Sans MT"/>
              </a:rPr>
              <a:t>olicy</a:t>
            </a:r>
            <a:r>
              <a:rPr sz="3000" spc="-5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Documents </a:t>
            </a:r>
            <a:r>
              <a:rPr sz="3000" spc="-15" dirty="0" smtClean="0">
                <a:latin typeface="Gill Sans MT"/>
                <a:cs typeface="Gill Sans MT"/>
              </a:rPr>
              <a:t>a</a:t>
            </a:r>
            <a:r>
              <a:rPr sz="3000" spc="-80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 </a:t>
            </a:r>
            <a:r>
              <a:rPr sz="3000" spc="-15" dirty="0" smtClean="0">
                <a:latin typeface="Gill Sans MT"/>
                <a:cs typeface="Gill Sans MT"/>
              </a:rPr>
              <a:t>becoming </a:t>
            </a:r>
            <a:r>
              <a:rPr sz="3000" spc="-20" dirty="0" smtClean="0">
                <a:latin typeface="Gill Sans MT"/>
                <a:cs typeface="Gill Sans MT"/>
              </a:rPr>
              <a:t>mo</a:t>
            </a:r>
            <a:r>
              <a:rPr sz="3000" spc="-7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 wide</a:t>
            </a:r>
            <a:r>
              <a:rPr sz="3000" spc="-20" dirty="0" smtClean="0">
                <a:latin typeface="Gill Sans MT"/>
                <a:cs typeface="Gill Sans MT"/>
              </a:rPr>
              <a:t>l</a:t>
            </a:r>
            <a:r>
              <a:rPr sz="3000" spc="-15" dirty="0" smtClean="0">
                <a:latin typeface="Gill Sans MT"/>
                <a:cs typeface="Gill Sans MT"/>
              </a:rPr>
              <a:t>y used</a:t>
            </a:r>
            <a:r>
              <a:rPr sz="3000" spc="155" dirty="0" smtClean="0">
                <a:latin typeface="Gill Sans MT"/>
                <a:cs typeface="Gill Sans MT"/>
              </a:rPr>
              <a:t>.</a:t>
            </a:r>
            <a:r>
              <a:rPr sz="3000" spc="0" dirty="0" smtClean="0">
                <a:latin typeface="Gill Sans MT"/>
                <a:cs typeface="Gill Sans MT"/>
              </a:rPr>
              <a:t>Their</a:t>
            </a:r>
            <a:r>
              <a:rPr sz="3000" spc="-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practi</a:t>
            </a:r>
            <a:r>
              <a:rPr sz="3000" spc="-25" dirty="0" smtClean="0">
                <a:latin typeface="Gill Sans MT"/>
                <a:cs typeface="Gill Sans MT"/>
              </a:rPr>
              <a:t>c</a:t>
            </a:r>
            <a:r>
              <a:rPr sz="3000" spc="0" dirty="0" smtClean="0">
                <a:latin typeface="Gill Sans MT"/>
                <a:cs typeface="Gill Sans MT"/>
              </a:rPr>
              <a:t>e</a:t>
            </a:r>
            <a:r>
              <a:rPr sz="3000" spc="1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has</a:t>
            </a:r>
            <a:r>
              <a:rPr sz="3000" spc="-2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to be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75" dirty="0" smtClean="0">
                <a:latin typeface="Gill Sans MT"/>
                <a:cs typeface="Gill Sans MT"/>
              </a:rPr>
              <a:t>r</a:t>
            </a:r>
            <a:r>
              <a:rPr sz="3000" spc="-20" dirty="0" smtClean="0">
                <a:latin typeface="Gill Sans MT"/>
                <a:cs typeface="Gill Sans MT"/>
              </a:rPr>
              <a:t>ecommended,</a:t>
            </a:r>
            <a:r>
              <a:rPr sz="3000" spc="-32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if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on</a:t>
            </a:r>
            <a:r>
              <a:rPr sz="3000" spc="-25" dirty="0" smtClean="0">
                <a:latin typeface="Gill Sans MT"/>
                <a:cs typeface="Gill Sans MT"/>
              </a:rPr>
              <a:t>l</a:t>
            </a:r>
            <a:r>
              <a:rPr sz="3000" spc="-15" dirty="0" smtClean="0">
                <a:latin typeface="Gill Sans MT"/>
                <a:cs typeface="Gill Sans MT"/>
              </a:rPr>
              <a:t>y</a:t>
            </a:r>
            <a:r>
              <a:rPr sz="3000" spc="-10" dirty="0" smtClean="0">
                <a:latin typeface="Gill Sans MT"/>
                <a:cs typeface="Gill Sans MT"/>
              </a:rPr>
              <a:t> to</a:t>
            </a:r>
            <a:r>
              <a:rPr sz="3000" spc="-1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ma</a:t>
            </a:r>
            <a:r>
              <a:rPr sz="3000" spc="-80" dirty="0" smtClean="0">
                <a:latin typeface="Gill Sans MT"/>
                <a:cs typeface="Gill Sans MT"/>
              </a:rPr>
              <a:t>k</a:t>
            </a:r>
            <a:r>
              <a:rPr sz="3000" spc="0" dirty="0" smtClean="0">
                <a:latin typeface="Gill Sans MT"/>
                <a:cs typeface="Gill Sans MT"/>
              </a:rPr>
              <a:t>e</a:t>
            </a:r>
            <a:r>
              <a:rPr sz="3000" spc="-3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it</a:t>
            </a:r>
            <a:r>
              <a:rPr sz="3000" spc="1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clear </a:t>
            </a:r>
            <a:r>
              <a:rPr sz="3000" spc="-15" dirty="0" smtClean="0">
                <a:latin typeface="Gill Sans MT"/>
                <a:cs typeface="Gill Sans MT"/>
              </a:rPr>
              <a:t>t</a:t>
            </a:r>
            <a:r>
              <a:rPr sz="3000" spc="0" dirty="0" smtClean="0">
                <a:latin typeface="Gill Sans MT"/>
                <a:cs typeface="Gill Sans MT"/>
              </a:rPr>
              <a:t>o </a:t>
            </a:r>
            <a:r>
              <a:rPr sz="3000" spc="-45" dirty="0" smtClean="0">
                <a:latin typeface="Gill Sans MT"/>
                <a:cs typeface="Gill Sans MT"/>
              </a:rPr>
              <a:t>e</a:t>
            </a:r>
            <a:r>
              <a:rPr sz="3000" spc="-70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</a:t>
            </a:r>
            <a:r>
              <a:rPr sz="3000" spc="80" dirty="0" smtClean="0">
                <a:latin typeface="Gill Sans MT"/>
                <a:cs typeface="Gill Sans MT"/>
              </a:rPr>
              <a:t>r</a:t>
            </a:r>
            <a:r>
              <a:rPr sz="3000" spc="-70" dirty="0" smtClean="0">
                <a:latin typeface="Gill Sans MT"/>
                <a:cs typeface="Gill Sans MT"/>
              </a:rPr>
              <a:t>y</a:t>
            </a:r>
            <a:r>
              <a:rPr sz="3000" spc="0" dirty="0" smtClean="0">
                <a:latin typeface="Gill Sans MT"/>
                <a:cs typeface="Gill Sans MT"/>
              </a:rPr>
              <a:t>one i</a:t>
            </a:r>
            <a:r>
              <a:rPr sz="3000" spc="-45" dirty="0" smtClean="0">
                <a:latin typeface="Gill Sans MT"/>
                <a:cs typeface="Gill Sans MT"/>
              </a:rPr>
              <a:t>n</a:t>
            </a:r>
            <a:r>
              <a:rPr sz="3000" spc="-70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ol</a:t>
            </a:r>
            <a:r>
              <a:rPr sz="3000" spc="-70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ed what is consi</a:t>
            </a:r>
            <a:r>
              <a:rPr sz="3000" spc="-15" dirty="0" smtClean="0">
                <a:latin typeface="Gill Sans MT"/>
                <a:cs typeface="Gill Sans MT"/>
              </a:rPr>
              <a:t>d</a:t>
            </a:r>
            <a:r>
              <a:rPr sz="3000" spc="0" dirty="0" smtClean="0">
                <a:latin typeface="Gill Sans MT"/>
                <a:cs typeface="Gill Sans MT"/>
              </a:rPr>
              <a:t>e</a:t>
            </a:r>
            <a:r>
              <a:rPr sz="3000" spc="-60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ed </a:t>
            </a:r>
            <a:r>
              <a:rPr sz="3000" spc="-15" dirty="0" smtClean="0">
                <a:latin typeface="Gill Sans MT"/>
                <a:cs typeface="Gill Sans MT"/>
              </a:rPr>
              <a:t>acceptable</a:t>
            </a:r>
            <a:r>
              <a:rPr sz="3000" spc="-2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beh</a:t>
            </a:r>
            <a:r>
              <a:rPr sz="3000" spc="-120" dirty="0" smtClean="0">
                <a:latin typeface="Gill Sans MT"/>
                <a:cs typeface="Gill Sans MT"/>
              </a:rPr>
              <a:t>a</a:t>
            </a:r>
            <a:r>
              <a:rPr sz="3000" spc="-15" dirty="0" smtClean="0">
                <a:latin typeface="Gill Sans MT"/>
                <a:cs typeface="Gill Sans MT"/>
              </a:rPr>
              <a:t>vio</a:t>
            </a:r>
            <a:r>
              <a:rPr sz="3000" spc="-320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.</a:t>
            </a:r>
            <a:r>
              <a:rPr sz="3000" spc="-30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Such </a:t>
            </a:r>
            <a:r>
              <a:rPr sz="3000" spc="-20" dirty="0" smtClean="0">
                <a:latin typeface="Gill Sans MT"/>
                <a:cs typeface="Gill Sans MT"/>
              </a:rPr>
              <a:t>do</a:t>
            </a:r>
            <a:r>
              <a:rPr sz="3000" spc="-30" dirty="0" smtClean="0">
                <a:latin typeface="Gill Sans MT"/>
                <a:cs typeface="Gill Sans MT"/>
              </a:rPr>
              <a:t>c</a:t>
            </a:r>
            <a:r>
              <a:rPr sz="3000" spc="-15" dirty="0" smtClean="0">
                <a:latin typeface="Gill Sans MT"/>
                <a:cs typeface="Gill Sans MT"/>
              </a:rPr>
              <a:t>uments could s</a:t>
            </a:r>
            <a:r>
              <a:rPr sz="3000" spc="-120" dirty="0" smtClean="0">
                <a:latin typeface="Gill Sans MT"/>
                <a:cs typeface="Gill Sans MT"/>
              </a:rPr>
              <a:t>a</a:t>
            </a:r>
            <a:r>
              <a:rPr sz="3000" spc="-85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 </a:t>
            </a:r>
            <a:r>
              <a:rPr sz="3000" spc="-15" dirty="0" smtClean="0">
                <a:latin typeface="Gill Sans MT"/>
                <a:cs typeface="Gill Sans MT"/>
              </a:rPr>
              <a:t>organization</a:t>
            </a:r>
            <a:r>
              <a:rPr sz="3000" spc="-10" dirty="0" smtClean="0">
                <a:latin typeface="Gill Sans MT"/>
                <a:cs typeface="Gill Sans MT"/>
              </a:rPr>
              <a:t> s</a:t>
            </a:r>
            <a:r>
              <a:rPr sz="3000" spc="-80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eal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-20" dirty="0" smtClean="0">
                <a:latin typeface="Gill Sans MT"/>
                <a:cs typeface="Gill Sans MT"/>
              </a:rPr>
              <a:t>mon</a:t>
            </a:r>
            <a:r>
              <a:rPr sz="3000" spc="-60" dirty="0" smtClean="0">
                <a:latin typeface="Gill Sans MT"/>
                <a:cs typeface="Gill Sans MT"/>
              </a:rPr>
              <a:t>e</a:t>
            </a:r>
            <a:r>
              <a:rPr sz="3000" spc="-15" dirty="0" smtClean="0">
                <a:latin typeface="Gill Sans MT"/>
                <a:cs typeface="Gill Sans MT"/>
              </a:rPr>
              <a:t>y </a:t>
            </a:r>
            <a:r>
              <a:rPr sz="3000" spc="0" dirty="0" smtClean="0">
                <a:latin typeface="Gill Sans MT"/>
                <a:cs typeface="Gill Sans MT"/>
              </a:rPr>
              <a:t>in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5" dirty="0" smtClean="0">
                <a:latin typeface="Gill Sans MT"/>
                <a:cs typeface="Gill Sans MT"/>
              </a:rPr>
              <a:t>l</a:t>
            </a:r>
            <a:r>
              <a:rPr sz="3000" spc="-120" dirty="0" smtClean="0">
                <a:latin typeface="Gill Sans MT"/>
                <a:cs typeface="Gill Sans MT"/>
              </a:rPr>
              <a:t>a</a:t>
            </a:r>
            <a:r>
              <a:rPr sz="3000" spc="5" dirty="0" smtClean="0">
                <a:latin typeface="Gill Sans MT"/>
                <a:cs typeface="Gill Sans MT"/>
              </a:rPr>
              <a:t>w</a:t>
            </a:r>
            <a:r>
              <a:rPr sz="3000" spc="0" dirty="0" smtClean="0">
                <a:latin typeface="Gill Sans MT"/>
                <a:cs typeface="Gill Sans MT"/>
              </a:rPr>
              <a:t>-suits</a:t>
            </a:r>
            <a:r>
              <a:rPr sz="3000" spc="165" dirty="0" smtClean="0">
                <a:latin typeface="Gill Sans MT"/>
                <a:cs typeface="Gill Sans MT"/>
              </a:rPr>
              <a:t>.</a:t>
            </a:r>
            <a:r>
              <a:rPr sz="3000" spc="0" dirty="0" smtClean="0">
                <a:latin typeface="Gill Sans MT"/>
                <a:cs typeface="Gill Sans MT"/>
              </a:rPr>
              <a:t>The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policy</a:t>
            </a:r>
            <a:r>
              <a:rPr sz="3000" spc="-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should include:</a:t>
            </a:r>
            <a:endParaRPr sz="3000">
              <a:latin typeface="Gill Sans MT"/>
              <a:cs typeface="Gill Sans MT"/>
            </a:endParaRPr>
          </a:p>
          <a:p>
            <a:pPr marL="204470" indent="-192405">
              <a:lnSpc>
                <a:spcPts val="3485"/>
              </a:lnSpc>
              <a:buFont typeface="Gill Sans MT"/>
              <a:buChar char="•"/>
              <a:tabLst>
                <a:tab pos="204470" algn="l"/>
              </a:tabLst>
            </a:pPr>
            <a:r>
              <a:rPr sz="3000" spc="0" dirty="0" smtClean="0">
                <a:latin typeface="Gill Sans MT"/>
                <a:cs typeface="Gill Sans MT"/>
              </a:rPr>
              <a:t>W</a:t>
            </a:r>
            <a:r>
              <a:rPr sz="3000" spc="-10" dirty="0" smtClean="0">
                <a:latin typeface="Gill Sans MT"/>
                <a:cs typeface="Gill Sans MT"/>
              </a:rPr>
              <a:t>h</a:t>
            </a:r>
            <a:r>
              <a:rPr sz="3000" spc="0" dirty="0" smtClean="0">
                <a:latin typeface="Gill Sans MT"/>
                <a:cs typeface="Gill Sans MT"/>
              </a:rPr>
              <a:t>at all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pa</a:t>
            </a:r>
            <a:r>
              <a:rPr sz="3000" spc="50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ties should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d</a:t>
            </a:r>
            <a:r>
              <a:rPr sz="3000" spc="0" dirty="0" smtClean="0">
                <a:latin typeface="Gill Sans MT"/>
                <a:cs typeface="Gill Sans MT"/>
              </a:rPr>
              <a:t>o in ca</a:t>
            </a:r>
            <a:r>
              <a:rPr sz="3000" spc="-10" dirty="0" smtClean="0">
                <a:latin typeface="Gill Sans MT"/>
                <a:cs typeface="Gill Sans MT"/>
              </a:rPr>
              <a:t>s</a:t>
            </a:r>
            <a:r>
              <a:rPr sz="3000" spc="0" dirty="0" smtClean="0">
                <a:latin typeface="Gill Sans MT"/>
                <a:cs typeface="Gill Sans MT"/>
              </a:rPr>
              <a:t>e of </a:t>
            </a:r>
            <a:r>
              <a:rPr sz="3000" spc="-15" dirty="0" smtClean="0">
                <a:latin typeface="Gill Sans MT"/>
                <a:cs typeface="Gill Sans MT"/>
              </a:rPr>
              <a:t>d</a:t>
            </a:r>
            <a:r>
              <a:rPr sz="3000" spc="0" dirty="0" smtClean="0">
                <a:latin typeface="Gill Sans MT"/>
                <a:cs typeface="Gill Sans MT"/>
              </a:rPr>
              <a:t>ismissal</a:t>
            </a:r>
            <a:endParaRPr sz="3000">
              <a:latin typeface="Gill Sans MT"/>
              <a:cs typeface="Gill Sans MT"/>
            </a:endParaRPr>
          </a:p>
          <a:p>
            <a:pPr marL="204470" indent="-192405">
              <a:lnSpc>
                <a:spcPts val="3479"/>
              </a:lnSpc>
              <a:buFont typeface="Gill Sans MT"/>
              <a:buChar char="•"/>
              <a:tabLst>
                <a:tab pos="204470" algn="l"/>
              </a:tabLst>
            </a:pPr>
            <a:r>
              <a:rPr sz="3000" spc="0" dirty="0" smtClean="0">
                <a:latin typeface="Gill Sans MT"/>
                <a:cs typeface="Gill Sans MT"/>
              </a:rPr>
              <a:t>What all pa</a:t>
            </a:r>
            <a:r>
              <a:rPr sz="3000" spc="60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ties should </a:t>
            </a:r>
            <a:r>
              <a:rPr sz="3000" spc="-15" dirty="0" smtClean="0">
                <a:latin typeface="Gill Sans MT"/>
                <a:cs typeface="Gill Sans MT"/>
              </a:rPr>
              <a:t>d</a:t>
            </a:r>
            <a:r>
              <a:rPr sz="3000" spc="0" dirty="0" smtClean="0">
                <a:latin typeface="Gill Sans MT"/>
                <a:cs typeface="Gill Sans MT"/>
              </a:rPr>
              <a:t>o in case of </a:t>
            </a:r>
            <a:r>
              <a:rPr sz="3000" spc="-10" dirty="0" smtClean="0">
                <a:latin typeface="Gill Sans MT"/>
                <a:cs typeface="Gill Sans MT"/>
              </a:rPr>
              <a:t>s</a:t>
            </a:r>
            <a:r>
              <a:rPr sz="3000" spc="0" dirty="0" smtClean="0">
                <a:latin typeface="Gill Sans MT"/>
                <a:cs typeface="Gill Sans MT"/>
              </a:rPr>
              <a:t>ecurity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b</a:t>
            </a:r>
            <a:r>
              <a:rPr sz="3000" spc="-60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each</a:t>
            </a:r>
            <a:endParaRPr sz="3000">
              <a:latin typeface="Gill Sans MT"/>
              <a:cs typeface="Gill Sans MT"/>
            </a:endParaRPr>
          </a:p>
          <a:p>
            <a:pPr marL="204470" indent="-192405">
              <a:lnSpc>
                <a:spcPts val="3479"/>
              </a:lnSpc>
              <a:buFont typeface="Gill Sans MT"/>
              <a:buChar char="•"/>
              <a:tabLst>
                <a:tab pos="204470" algn="l"/>
              </a:tabLst>
            </a:pPr>
            <a:r>
              <a:rPr sz="3000" spc="0" dirty="0" smtClean="0">
                <a:latin typeface="Gill Sans MT"/>
                <a:cs typeface="Gill Sans MT"/>
              </a:rPr>
              <a:t>What a</a:t>
            </a:r>
            <a:r>
              <a:rPr sz="3000" spc="-60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 users’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-60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esponsibiliti</a:t>
            </a:r>
            <a:r>
              <a:rPr sz="3000" spc="5" dirty="0" smtClean="0">
                <a:latin typeface="Gill Sans MT"/>
                <a:cs typeface="Gill Sans MT"/>
              </a:rPr>
              <a:t>e</a:t>
            </a:r>
            <a:r>
              <a:rPr sz="3000" spc="0" dirty="0" smtClean="0">
                <a:latin typeface="Gill Sans MT"/>
                <a:cs typeface="Gill Sans MT"/>
              </a:rPr>
              <a:t>s to </a:t>
            </a:r>
            <a:r>
              <a:rPr sz="3000" spc="-10" dirty="0" smtClean="0">
                <a:latin typeface="Gill Sans MT"/>
                <a:cs typeface="Gill Sans MT"/>
              </a:rPr>
              <a:t>t</a:t>
            </a:r>
            <a:r>
              <a:rPr sz="3000" spc="0" dirty="0" smtClean="0">
                <a:latin typeface="Gill Sans MT"/>
                <a:cs typeface="Gill Sans MT"/>
              </a:rPr>
              <a:t>heir</a:t>
            </a:r>
            <a:r>
              <a:rPr sz="3000" spc="2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organization?</a:t>
            </a:r>
            <a:endParaRPr sz="3000">
              <a:latin typeface="Gill Sans MT"/>
              <a:cs typeface="Gill Sans MT"/>
            </a:endParaRPr>
          </a:p>
          <a:p>
            <a:pPr marL="204470" indent="-192405">
              <a:lnSpc>
                <a:spcPts val="3479"/>
              </a:lnSpc>
              <a:buFont typeface="Gill Sans MT"/>
              <a:buChar char="•"/>
              <a:tabLst>
                <a:tab pos="204470" algn="l"/>
              </a:tabLst>
            </a:pPr>
            <a:r>
              <a:rPr sz="3000" spc="0" dirty="0" smtClean="0">
                <a:latin typeface="Gill Sans MT"/>
                <a:cs typeface="Gill Sans MT"/>
              </a:rPr>
              <a:t>W</a:t>
            </a:r>
            <a:r>
              <a:rPr sz="3000" spc="-10" dirty="0" smtClean="0">
                <a:latin typeface="Gill Sans MT"/>
                <a:cs typeface="Gill Sans MT"/>
              </a:rPr>
              <a:t>h</a:t>
            </a:r>
            <a:r>
              <a:rPr sz="3000" spc="0" dirty="0" smtClean="0">
                <a:latin typeface="Gill Sans MT"/>
                <a:cs typeface="Gill Sans MT"/>
              </a:rPr>
              <a:t>at a</a:t>
            </a:r>
            <a:r>
              <a:rPr sz="3000" spc="-5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 t</a:t>
            </a:r>
            <a:r>
              <a:rPr sz="3000" spc="-10" dirty="0" smtClean="0">
                <a:latin typeface="Gill Sans MT"/>
                <a:cs typeface="Gill Sans MT"/>
              </a:rPr>
              <a:t>h</a:t>
            </a:r>
            <a:r>
              <a:rPr sz="3000" spc="0" dirty="0" smtClean="0">
                <a:latin typeface="Gill Sans MT"/>
                <a:cs typeface="Gill Sans MT"/>
              </a:rPr>
              <a:t>e organ</a:t>
            </a:r>
            <a:r>
              <a:rPr sz="3000" spc="5" dirty="0" smtClean="0">
                <a:latin typeface="Gill Sans MT"/>
                <a:cs typeface="Gill Sans MT"/>
              </a:rPr>
              <a:t>i</a:t>
            </a:r>
            <a:r>
              <a:rPr sz="3000" spc="0" dirty="0" smtClean="0">
                <a:latin typeface="Gill Sans MT"/>
                <a:cs typeface="Gill Sans MT"/>
              </a:rPr>
              <a:t>zation</a:t>
            </a:r>
            <a:r>
              <a:rPr sz="3000" spc="-245" dirty="0" smtClean="0">
                <a:latin typeface="Gill Sans MT"/>
                <a:cs typeface="Gill Sans MT"/>
              </a:rPr>
              <a:t>’</a:t>
            </a:r>
            <a:r>
              <a:rPr sz="3000" spc="0" dirty="0" smtClean="0">
                <a:latin typeface="Gill Sans MT"/>
                <a:cs typeface="Gill Sans MT"/>
              </a:rPr>
              <a:t>s</a:t>
            </a:r>
            <a:r>
              <a:rPr sz="3000" spc="-40" dirty="0" smtClean="0">
                <a:latin typeface="Gill Sans MT"/>
                <a:cs typeface="Gill Sans MT"/>
              </a:rPr>
              <a:t> </a:t>
            </a:r>
            <a:r>
              <a:rPr sz="3000" spc="-60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espon</a:t>
            </a:r>
            <a:r>
              <a:rPr sz="3000" spc="-10" dirty="0" smtClean="0">
                <a:latin typeface="Gill Sans MT"/>
                <a:cs typeface="Gill Sans MT"/>
              </a:rPr>
              <a:t>s</a:t>
            </a:r>
            <a:r>
              <a:rPr sz="3000" spc="0" dirty="0" smtClean="0">
                <a:latin typeface="Gill Sans MT"/>
                <a:cs typeface="Gill Sans MT"/>
              </a:rPr>
              <a:t>ibiliti</a:t>
            </a:r>
            <a:r>
              <a:rPr sz="3000" spc="5" dirty="0" smtClean="0">
                <a:latin typeface="Gill Sans MT"/>
                <a:cs typeface="Gill Sans MT"/>
              </a:rPr>
              <a:t>e</a:t>
            </a:r>
            <a:r>
              <a:rPr sz="3000" spc="0" dirty="0" smtClean="0">
                <a:latin typeface="Gill Sans MT"/>
                <a:cs typeface="Gill Sans MT"/>
              </a:rPr>
              <a:t>s to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their users?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1827" y="387095"/>
            <a:ext cx="3011424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15740" y="387095"/>
            <a:ext cx="2429256" cy="813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19215" y="387095"/>
            <a:ext cx="6228588" cy="813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93138" y="530986"/>
            <a:ext cx="9832975" cy="593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675"/>
              </a:lnSpc>
            </a:pPr>
            <a:r>
              <a:rPr sz="3900" b="1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Man</a:t>
            </a:r>
            <a:r>
              <a:rPr sz="3900" b="1" spc="-100" dirty="0" smtClean="0">
                <a:solidFill>
                  <a:srgbClr val="562213"/>
                </a:solidFill>
                <a:latin typeface="Gill Sans MT"/>
                <a:cs typeface="Gill Sans MT"/>
              </a:rPr>
              <a:t>a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ging</a:t>
            </a:r>
            <a:r>
              <a:rPr sz="3900" b="1" spc="2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Ubuntu</a:t>
            </a:r>
            <a:r>
              <a:rPr sz="3900" b="1" spc="1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Li</a:t>
            </a:r>
            <a:r>
              <a:rPr sz="3900" b="1" spc="-45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ux </a:t>
            </a:r>
            <a:r>
              <a:rPr sz="3900" b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U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sers </a:t>
            </a:r>
            <a:r>
              <a:rPr sz="39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and G</a:t>
            </a:r>
            <a:r>
              <a:rPr sz="3900" b="1" spc="-95" dirty="0" smtClean="0">
                <a:solidFill>
                  <a:srgbClr val="562213"/>
                </a:solidFill>
                <a:latin typeface="Gill Sans MT"/>
                <a:cs typeface="Gill Sans MT"/>
              </a:rPr>
              <a:t>r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ou</a:t>
            </a:r>
            <a:r>
              <a:rPr sz="3900" b="1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p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s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75433" y="1477898"/>
            <a:ext cx="9638665" cy="2179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b="1" spc="0" dirty="0" smtClean="0">
                <a:latin typeface="Gill Sans MT"/>
                <a:cs typeface="Gill Sans MT"/>
              </a:rPr>
              <a:t>A</a:t>
            </a:r>
            <a:r>
              <a:rPr sz="3200" b="1" spc="-45" dirty="0" smtClean="0">
                <a:latin typeface="Gill Sans MT"/>
                <a:cs typeface="Gill Sans MT"/>
              </a:rPr>
              <a:t>d</a:t>
            </a:r>
            <a:r>
              <a:rPr sz="3200" b="1" spc="0" dirty="0" smtClean="0">
                <a:latin typeface="Gill Sans MT"/>
                <a:cs typeface="Gill Sans MT"/>
              </a:rPr>
              <a:t>ding</a:t>
            </a:r>
            <a:r>
              <a:rPr sz="3200" b="1" spc="-3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 User</a:t>
            </a:r>
            <a:r>
              <a:rPr sz="3200" b="1" spc="-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to</a:t>
            </a:r>
            <a:r>
              <a:rPr sz="3200" b="1" spc="-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an</a:t>
            </a:r>
            <a:r>
              <a:rPr sz="3200" b="1" spc="-1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Ubuntu</a:t>
            </a:r>
            <a:r>
              <a:rPr sz="3200" b="1" spc="-3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Li</a:t>
            </a:r>
            <a:r>
              <a:rPr sz="3200" b="1" spc="-45" dirty="0" smtClean="0">
                <a:latin typeface="Gill Sans MT"/>
                <a:cs typeface="Gill Sans MT"/>
              </a:rPr>
              <a:t>n</a:t>
            </a:r>
            <a:r>
              <a:rPr sz="3200" b="1" spc="0" dirty="0" smtClean="0">
                <a:latin typeface="Gill Sans MT"/>
                <a:cs typeface="Gill Sans MT"/>
              </a:rPr>
              <a:t>ux</a:t>
            </a:r>
            <a:r>
              <a:rPr sz="3200" b="1" spc="-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Sys</a:t>
            </a:r>
            <a:r>
              <a:rPr sz="3200" b="1" spc="-15" dirty="0" smtClean="0">
                <a:latin typeface="Gill Sans MT"/>
                <a:cs typeface="Gill Sans MT"/>
              </a:rPr>
              <a:t>t</a:t>
            </a:r>
            <a:r>
              <a:rPr sz="3200" b="1" spc="0" dirty="0" smtClean="0">
                <a:latin typeface="Gill Sans MT"/>
                <a:cs typeface="Gill Sans MT"/>
              </a:rPr>
              <a:t>em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3891A7"/>
              </a:buClr>
              <a:buFont typeface="Wingdings 2"/>
              <a:buChar char="·"/>
            </a:pPr>
            <a:endParaRPr sz="550"/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b="1" spc="0" dirty="0" smtClean="0">
                <a:latin typeface="Gill Sans MT"/>
                <a:cs typeface="Gill Sans MT"/>
              </a:rPr>
              <a:t>De</a:t>
            </a:r>
            <a:r>
              <a:rPr sz="3200" b="1" spc="-10" dirty="0" smtClean="0">
                <a:latin typeface="Gill Sans MT"/>
                <a:cs typeface="Gill Sans MT"/>
              </a:rPr>
              <a:t>l</a:t>
            </a:r>
            <a:r>
              <a:rPr sz="3200" b="1" spc="0" dirty="0" smtClean="0">
                <a:latin typeface="Gill Sans MT"/>
                <a:cs typeface="Gill Sans MT"/>
              </a:rPr>
              <a:t>et</a:t>
            </a:r>
            <a:r>
              <a:rPr sz="3200" b="1" spc="-15" dirty="0" smtClean="0">
                <a:latin typeface="Gill Sans MT"/>
                <a:cs typeface="Gill Sans MT"/>
              </a:rPr>
              <a:t>i</a:t>
            </a:r>
            <a:r>
              <a:rPr sz="3200" b="1" spc="0" dirty="0" smtClean="0">
                <a:latin typeface="Gill Sans MT"/>
                <a:cs typeface="Gill Sans MT"/>
              </a:rPr>
              <a:t>ng</a:t>
            </a:r>
            <a:r>
              <a:rPr sz="3200" b="1" spc="-3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 User</a:t>
            </a:r>
            <a:r>
              <a:rPr sz="3200" b="1" spc="-1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f</a:t>
            </a:r>
            <a:r>
              <a:rPr sz="3200" b="1" spc="-75" dirty="0" smtClean="0">
                <a:latin typeface="Gill Sans MT"/>
                <a:cs typeface="Gill Sans MT"/>
              </a:rPr>
              <a:t>r</a:t>
            </a:r>
            <a:r>
              <a:rPr sz="3200" b="1" spc="0" dirty="0" smtClean="0">
                <a:latin typeface="Gill Sans MT"/>
                <a:cs typeface="Gill Sans MT"/>
              </a:rPr>
              <a:t>om</a:t>
            </a:r>
            <a:r>
              <a:rPr sz="3200" b="1" spc="-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an</a:t>
            </a:r>
            <a:r>
              <a:rPr sz="3200" b="1" spc="-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Ub</a:t>
            </a:r>
            <a:r>
              <a:rPr sz="3200" b="1" spc="5" dirty="0" smtClean="0">
                <a:latin typeface="Gill Sans MT"/>
                <a:cs typeface="Gill Sans MT"/>
              </a:rPr>
              <a:t>u</a:t>
            </a:r>
            <a:r>
              <a:rPr sz="3200" b="1" spc="0" dirty="0" smtClean="0">
                <a:latin typeface="Gill Sans MT"/>
                <a:cs typeface="Gill Sans MT"/>
              </a:rPr>
              <a:t>ntu</a:t>
            </a:r>
            <a:r>
              <a:rPr sz="3200" b="1" spc="-3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Li</a:t>
            </a:r>
            <a:r>
              <a:rPr sz="3200" b="1" spc="-40" dirty="0" smtClean="0">
                <a:latin typeface="Gill Sans MT"/>
                <a:cs typeface="Gill Sans MT"/>
              </a:rPr>
              <a:t>n</a:t>
            </a:r>
            <a:r>
              <a:rPr sz="3200" b="1" spc="0" dirty="0" smtClean="0">
                <a:latin typeface="Gill Sans MT"/>
                <a:cs typeface="Gill Sans MT"/>
              </a:rPr>
              <a:t>ux</a:t>
            </a:r>
            <a:r>
              <a:rPr sz="3200" b="1" spc="-1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Sys</a:t>
            </a:r>
            <a:r>
              <a:rPr sz="3200" b="1" spc="-10" dirty="0" smtClean="0">
                <a:latin typeface="Gill Sans MT"/>
                <a:cs typeface="Gill Sans MT"/>
              </a:rPr>
              <a:t>t</a:t>
            </a:r>
            <a:r>
              <a:rPr sz="3200" b="1" spc="0" dirty="0" smtClean="0">
                <a:latin typeface="Gill Sans MT"/>
                <a:cs typeface="Gill Sans MT"/>
              </a:rPr>
              <a:t>em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3891A7"/>
              </a:buClr>
              <a:buFont typeface="Wingdings 2"/>
              <a:buChar char="·"/>
            </a:pPr>
            <a:endParaRPr sz="600"/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b="1" spc="0" dirty="0" smtClean="0">
                <a:latin typeface="Gill Sans MT"/>
                <a:cs typeface="Gill Sans MT"/>
              </a:rPr>
              <a:t>A</a:t>
            </a:r>
            <a:r>
              <a:rPr sz="3200" b="1" spc="-40" dirty="0" smtClean="0">
                <a:latin typeface="Gill Sans MT"/>
                <a:cs typeface="Gill Sans MT"/>
              </a:rPr>
              <a:t>d</a:t>
            </a:r>
            <a:r>
              <a:rPr sz="3200" b="1" spc="0" dirty="0" smtClean="0">
                <a:latin typeface="Gill Sans MT"/>
                <a:cs typeface="Gill Sans MT"/>
              </a:rPr>
              <a:t>ding</a:t>
            </a:r>
            <a:r>
              <a:rPr sz="3200" b="1" spc="-3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 N</a:t>
            </a:r>
            <a:r>
              <a:rPr sz="3200" b="1" spc="-60" dirty="0" smtClean="0">
                <a:latin typeface="Gill Sans MT"/>
                <a:cs typeface="Gill Sans MT"/>
              </a:rPr>
              <a:t>e</a:t>
            </a:r>
            <a:r>
              <a:rPr sz="3200" b="1" spc="0" dirty="0" smtClean="0">
                <a:latin typeface="Gill Sans MT"/>
                <a:cs typeface="Gill Sans MT"/>
              </a:rPr>
              <a:t>w </a:t>
            </a:r>
            <a:r>
              <a:rPr sz="3200" b="1" spc="-10" dirty="0" smtClean="0">
                <a:latin typeface="Gill Sans MT"/>
                <a:cs typeface="Gill Sans MT"/>
              </a:rPr>
              <a:t>G</a:t>
            </a:r>
            <a:r>
              <a:rPr sz="3200" b="1" spc="-85" dirty="0" smtClean="0">
                <a:latin typeface="Gill Sans MT"/>
                <a:cs typeface="Gill Sans MT"/>
              </a:rPr>
              <a:t>r</a:t>
            </a:r>
            <a:r>
              <a:rPr sz="3200" b="1" spc="0" dirty="0" smtClean="0">
                <a:latin typeface="Gill Sans MT"/>
                <a:cs typeface="Gill Sans MT"/>
              </a:rPr>
              <a:t>oup</a:t>
            </a:r>
            <a:r>
              <a:rPr sz="3200" b="1" spc="-3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to an Ub</a:t>
            </a:r>
            <a:r>
              <a:rPr sz="3200" b="1" spc="5" dirty="0" smtClean="0">
                <a:latin typeface="Gill Sans MT"/>
                <a:cs typeface="Gill Sans MT"/>
              </a:rPr>
              <a:t>u</a:t>
            </a:r>
            <a:r>
              <a:rPr sz="3200" b="1" spc="0" dirty="0" smtClean="0">
                <a:latin typeface="Gill Sans MT"/>
                <a:cs typeface="Gill Sans MT"/>
              </a:rPr>
              <a:t>ntu</a:t>
            </a:r>
            <a:r>
              <a:rPr sz="3200" b="1" spc="-3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Li</a:t>
            </a:r>
            <a:r>
              <a:rPr sz="3200" b="1" spc="-40" dirty="0" smtClean="0">
                <a:latin typeface="Gill Sans MT"/>
                <a:cs typeface="Gill Sans MT"/>
              </a:rPr>
              <a:t>n</a:t>
            </a:r>
            <a:r>
              <a:rPr sz="3200" b="1" spc="0" dirty="0" smtClean="0">
                <a:latin typeface="Gill Sans MT"/>
                <a:cs typeface="Gill Sans MT"/>
              </a:rPr>
              <a:t>ux</a:t>
            </a:r>
            <a:r>
              <a:rPr sz="3200" b="1" spc="-1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Sys</a:t>
            </a:r>
            <a:r>
              <a:rPr sz="3200" b="1" spc="-10" dirty="0" smtClean="0">
                <a:latin typeface="Gill Sans MT"/>
                <a:cs typeface="Gill Sans MT"/>
              </a:rPr>
              <a:t>t</a:t>
            </a:r>
            <a:r>
              <a:rPr sz="3200" b="1" spc="0" dirty="0" smtClean="0">
                <a:latin typeface="Gill Sans MT"/>
                <a:cs typeface="Gill Sans MT"/>
              </a:rPr>
              <a:t>em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1"/>
              </a:spcBef>
              <a:buClr>
                <a:srgbClr val="3891A7"/>
              </a:buClr>
              <a:buFont typeface="Wingdings 2"/>
              <a:buChar char="·"/>
            </a:pPr>
            <a:endParaRPr sz="600"/>
          </a:p>
          <a:p>
            <a:pPr marL="295910" indent="-283845">
              <a:lnSpc>
                <a:spcPts val="3835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b="1" spc="0" dirty="0" smtClean="0">
                <a:latin typeface="Gill Sans MT"/>
                <a:cs typeface="Gill Sans MT"/>
              </a:rPr>
              <a:t>De</a:t>
            </a:r>
            <a:r>
              <a:rPr sz="3200" b="1" spc="-10" dirty="0" smtClean="0">
                <a:latin typeface="Gill Sans MT"/>
                <a:cs typeface="Gill Sans MT"/>
              </a:rPr>
              <a:t>l</a:t>
            </a:r>
            <a:r>
              <a:rPr sz="3200" b="1" spc="0" dirty="0" smtClean="0">
                <a:latin typeface="Gill Sans MT"/>
                <a:cs typeface="Gill Sans MT"/>
              </a:rPr>
              <a:t>et</a:t>
            </a:r>
            <a:r>
              <a:rPr sz="3200" b="1" spc="-15" dirty="0" smtClean="0">
                <a:latin typeface="Gill Sans MT"/>
                <a:cs typeface="Gill Sans MT"/>
              </a:rPr>
              <a:t>i</a:t>
            </a:r>
            <a:r>
              <a:rPr sz="3200" b="1" spc="0" dirty="0" smtClean="0">
                <a:latin typeface="Gill Sans MT"/>
                <a:cs typeface="Gill Sans MT"/>
              </a:rPr>
              <a:t>ng</a:t>
            </a:r>
            <a:r>
              <a:rPr sz="3200" b="1" spc="-3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 G</a:t>
            </a:r>
            <a:r>
              <a:rPr sz="3200" b="1" spc="-85" dirty="0" smtClean="0">
                <a:latin typeface="Gill Sans MT"/>
                <a:cs typeface="Gill Sans MT"/>
              </a:rPr>
              <a:t>r</a:t>
            </a:r>
            <a:r>
              <a:rPr sz="3200" b="1" spc="0" dirty="0" smtClean="0">
                <a:latin typeface="Gill Sans MT"/>
                <a:cs typeface="Gill Sans MT"/>
              </a:rPr>
              <a:t>oup</a:t>
            </a:r>
            <a:r>
              <a:rPr sz="3200" b="1" spc="-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f</a:t>
            </a:r>
            <a:r>
              <a:rPr sz="3200" b="1" spc="-75" dirty="0" smtClean="0">
                <a:latin typeface="Gill Sans MT"/>
                <a:cs typeface="Gill Sans MT"/>
              </a:rPr>
              <a:t>r</a:t>
            </a:r>
            <a:r>
              <a:rPr sz="3200" b="1" spc="0" dirty="0" smtClean="0">
                <a:latin typeface="Gill Sans MT"/>
                <a:cs typeface="Gill Sans MT"/>
              </a:rPr>
              <a:t>om</a:t>
            </a:r>
            <a:r>
              <a:rPr sz="3200" b="1" spc="-3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an</a:t>
            </a:r>
            <a:r>
              <a:rPr sz="3200" b="1" spc="-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Ub</a:t>
            </a:r>
            <a:r>
              <a:rPr sz="3200" b="1" spc="5" dirty="0" smtClean="0">
                <a:latin typeface="Gill Sans MT"/>
                <a:cs typeface="Gill Sans MT"/>
              </a:rPr>
              <a:t>u</a:t>
            </a:r>
            <a:r>
              <a:rPr sz="3200" b="1" spc="0" dirty="0" smtClean="0">
                <a:latin typeface="Gill Sans MT"/>
                <a:cs typeface="Gill Sans MT"/>
              </a:rPr>
              <a:t>ntu</a:t>
            </a:r>
            <a:r>
              <a:rPr sz="3200" b="1" spc="-3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Li</a:t>
            </a:r>
            <a:r>
              <a:rPr sz="3200" b="1" spc="-40" dirty="0" smtClean="0">
                <a:latin typeface="Gill Sans MT"/>
                <a:cs typeface="Gill Sans MT"/>
              </a:rPr>
              <a:t>n</a:t>
            </a:r>
            <a:r>
              <a:rPr sz="3200" b="1" spc="0" dirty="0" smtClean="0">
                <a:latin typeface="Gill Sans MT"/>
                <a:cs typeface="Gill Sans MT"/>
              </a:rPr>
              <a:t>ux</a:t>
            </a:r>
            <a:r>
              <a:rPr sz="3200" b="1" spc="-1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Sys</a:t>
            </a:r>
            <a:r>
              <a:rPr sz="3200" b="1" spc="-10" dirty="0" smtClean="0">
                <a:latin typeface="Gill Sans MT"/>
                <a:cs typeface="Gill Sans MT"/>
              </a:rPr>
              <a:t>t</a:t>
            </a:r>
            <a:r>
              <a:rPr sz="3200" b="1" spc="0" dirty="0" smtClean="0">
                <a:latin typeface="Gill Sans MT"/>
                <a:cs typeface="Gill Sans MT"/>
              </a:rPr>
              <a:t>em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1827" y="89915"/>
            <a:ext cx="5434583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38900" y="89915"/>
            <a:ext cx="2429255" cy="813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42376" y="89915"/>
            <a:ext cx="3802379" cy="813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93138" y="233807"/>
            <a:ext cx="9832975" cy="607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 smtClean="0">
                <a:solidFill>
                  <a:srgbClr val="562213"/>
                </a:solidFill>
                <a:latin typeface="Gill Sans MT"/>
                <a:cs typeface="Gill Sans MT"/>
              </a:rPr>
              <a:t>A</a:t>
            </a:r>
            <a:r>
              <a:rPr sz="3900" b="1" spc="-45" dirty="0" smtClean="0">
                <a:solidFill>
                  <a:srgbClr val="562213"/>
                </a:solidFill>
                <a:latin typeface="Gill Sans MT"/>
                <a:cs typeface="Gill Sans MT"/>
              </a:rPr>
              <a:t>d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di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g</a:t>
            </a:r>
            <a:r>
              <a:rPr sz="3900" b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a </a:t>
            </a:r>
            <a:r>
              <a:rPr sz="3900" b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U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ser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to an</a:t>
            </a:r>
            <a:r>
              <a:rPr sz="3900" b="1" spc="2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Ubu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tu</a:t>
            </a:r>
            <a:r>
              <a:rPr sz="3900" b="1" spc="2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Li</a:t>
            </a:r>
            <a:r>
              <a:rPr sz="3900" b="1" spc="-45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ux</a:t>
            </a:r>
            <a:r>
              <a:rPr sz="3900" b="1" spc="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System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C</a:t>
            </a:r>
            <a:r>
              <a:rPr sz="3200" spc="-6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eate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user and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its home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di</a:t>
            </a:r>
            <a:r>
              <a:rPr sz="3200" spc="-5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ecto</a:t>
            </a:r>
            <a:r>
              <a:rPr sz="3200" spc="9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0"/>
              </a:spcBef>
            </a:pPr>
            <a:endParaRPr sz="1000"/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Sudo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40" dirty="0" smtClean="0">
                <a:latin typeface="Gill Sans MT"/>
                <a:cs typeface="Gill Sans MT"/>
              </a:rPr>
              <a:t>d</a:t>
            </a:r>
            <a:r>
              <a:rPr sz="3200" spc="0" dirty="0" smtClean="0">
                <a:latin typeface="Gill Sans MT"/>
                <a:cs typeface="Gill Sans MT"/>
              </a:rPr>
              <a:t>duser</a:t>
            </a:r>
            <a:r>
              <a:rPr sz="3200" spc="10" dirty="0" smtClean="0">
                <a:latin typeface="Gill Sans MT"/>
                <a:cs typeface="Gill Sans MT"/>
              </a:rPr>
              <a:t> </a:t>
            </a:r>
            <a:r>
              <a:rPr sz="3200" spc="-5" dirty="0" smtClean="0">
                <a:latin typeface="Gill Sans MT"/>
                <a:cs typeface="Gill Sans MT"/>
              </a:rPr>
              <a:t>--</a:t>
            </a:r>
            <a:r>
              <a:rPr sz="3200" spc="0" dirty="0" smtClean="0">
                <a:latin typeface="Gill Sans MT"/>
                <a:cs typeface="Gill Sans MT"/>
              </a:rPr>
              <a:t>home /home</a:t>
            </a:r>
            <a:r>
              <a:rPr sz="3200" spc="5" dirty="0" smtClean="0">
                <a:latin typeface="Gill Sans MT"/>
                <a:cs typeface="Gill Sans MT"/>
              </a:rPr>
              <a:t>/</a:t>
            </a:r>
            <a:r>
              <a:rPr sz="3200" spc="0" dirty="0" smtClean="0">
                <a:latin typeface="Gill Sans MT"/>
                <a:cs typeface="Gill Sans MT"/>
              </a:rPr>
              <a:t>ha</a:t>
            </a:r>
            <a:r>
              <a:rPr sz="3200" spc="10" dirty="0" smtClean="0">
                <a:latin typeface="Gill Sans MT"/>
                <a:cs typeface="Gill Sans MT"/>
              </a:rPr>
              <a:t>b</a:t>
            </a:r>
            <a:r>
              <a:rPr sz="3200" spc="0" dirty="0" smtClean="0">
                <a:latin typeface="Gill Sans MT"/>
                <a:cs typeface="Gill Sans MT"/>
              </a:rPr>
              <a:t>t</a:t>
            </a:r>
            <a:r>
              <a:rPr sz="3200" spc="-10" dirty="0" smtClean="0">
                <a:latin typeface="Gill Sans MT"/>
                <a:cs typeface="Gill Sans MT"/>
              </a:rPr>
              <a:t>a</a:t>
            </a:r>
            <a:r>
              <a:rPr sz="3200" spc="-40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u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ha</a:t>
            </a:r>
            <a:r>
              <a:rPr sz="3200" spc="10" dirty="0" smtClean="0">
                <a:latin typeface="Gill Sans MT"/>
                <a:cs typeface="Gill Sans MT"/>
              </a:rPr>
              <a:t>b</a:t>
            </a:r>
            <a:r>
              <a:rPr sz="3200" spc="0" dirty="0" smtClean="0">
                <a:latin typeface="Gill Sans MT"/>
                <a:cs typeface="Gill Sans MT"/>
              </a:rPr>
              <a:t>ta</a:t>
            </a:r>
            <a:r>
              <a:rPr sz="3200" spc="-35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u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1827" y="89915"/>
            <a:ext cx="5434583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38900" y="89915"/>
            <a:ext cx="2429255" cy="813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42376" y="89915"/>
            <a:ext cx="3802379" cy="813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93138" y="233807"/>
            <a:ext cx="9832975" cy="607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 smtClean="0">
                <a:solidFill>
                  <a:srgbClr val="562213"/>
                </a:solidFill>
                <a:latin typeface="Gill Sans MT"/>
                <a:cs typeface="Gill Sans MT"/>
              </a:rPr>
              <a:t>A</a:t>
            </a:r>
            <a:r>
              <a:rPr sz="3900" b="1" spc="-45" dirty="0" smtClean="0">
                <a:solidFill>
                  <a:srgbClr val="562213"/>
                </a:solidFill>
                <a:latin typeface="Gill Sans MT"/>
                <a:cs typeface="Gill Sans MT"/>
              </a:rPr>
              <a:t>d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di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g</a:t>
            </a:r>
            <a:r>
              <a:rPr sz="3900" b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a </a:t>
            </a:r>
            <a:r>
              <a:rPr sz="3900" b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U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ser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to an</a:t>
            </a:r>
            <a:r>
              <a:rPr sz="3900" b="1" spc="2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Ubu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tu</a:t>
            </a:r>
            <a:r>
              <a:rPr sz="3900" b="1" spc="2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Li</a:t>
            </a:r>
            <a:r>
              <a:rPr sz="3900" b="1" spc="-45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ux</a:t>
            </a:r>
            <a:r>
              <a:rPr sz="3900" b="1" spc="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System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75433" y="1477898"/>
            <a:ext cx="9286875" cy="3884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C</a:t>
            </a:r>
            <a:r>
              <a:rPr sz="3200" spc="-6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eate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user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0"/>
              </a:spcBef>
            </a:pPr>
            <a:endParaRPr sz="1000"/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b="1" spc="0" dirty="0" smtClean="0">
                <a:latin typeface="Gill Sans MT"/>
                <a:cs typeface="Gill Sans MT"/>
              </a:rPr>
              <a:t>Sudo</a:t>
            </a:r>
            <a:r>
              <a:rPr sz="3200" b="1" spc="-3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</a:t>
            </a:r>
            <a:r>
              <a:rPr sz="3200" b="1" spc="-30" dirty="0" smtClean="0">
                <a:latin typeface="Gill Sans MT"/>
                <a:cs typeface="Gill Sans MT"/>
              </a:rPr>
              <a:t>d</a:t>
            </a:r>
            <a:r>
              <a:rPr sz="3200" b="1" spc="0" dirty="0" smtClean="0">
                <a:latin typeface="Gill Sans MT"/>
                <a:cs typeface="Gill Sans MT"/>
              </a:rPr>
              <a:t>duser</a:t>
            </a:r>
            <a:r>
              <a:rPr sz="3200" b="1" spc="-3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ha</a:t>
            </a:r>
            <a:r>
              <a:rPr sz="3200" b="1" spc="5" dirty="0" smtClean="0">
                <a:latin typeface="Gill Sans MT"/>
                <a:cs typeface="Gill Sans MT"/>
              </a:rPr>
              <a:t>b</a:t>
            </a:r>
            <a:r>
              <a:rPr sz="3200" b="1" spc="0" dirty="0" smtClean="0">
                <a:latin typeface="Gill Sans MT"/>
                <a:cs typeface="Gill Sans MT"/>
              </a:rPr>
              <a:t>ta</a:t>
            </a:r>
            <a:r>
              <a:rPr sz="3200" b="1" spc="-35" dirty="0" smtClean="0">
                <a:latin typeface="Gill Sans MT"/>
                <a:cs typeface="Gill Sans MT"/>
              </a:rPr>
              <a:t>m</a:t>
            </a:r>
            <a:r>
              <a:rPr sz="3200" b="1" spc="0" dirty="0" smtClean="0">
                <a:latin typeface="Gill Sans MT"/>
                <a:cs typeface="Gill Sans MT"/>
              </a:rPr>
              <a:t>u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  <a:buClr>
                <a:srgbClr val="3891A7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3891A7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3891A7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buClr>
                <a:srgbClr val="3891A7"/>
              </a:buClr>
              <a:buFont typeface="Wingdings 2"/>
              <a:buChar char="·"/>
            </a:pPr>
            <a:endParaRPr sz="1000"/>
          </a:p>
          <a:p>
            <a:pPr>
              <a:lnSpc>
                <a:spcPts val="1000"/>
              </a:lnSpc>
              <a:spcBef>
                <a:spcPts val="41"/>
              </a:spcBef>
              <a:buClr>
                <a:srgbClr val="3891A7"/>
              </a:buClr>
              <a:buFont typeface="Wingdings 2"/>
              <a:buChar char="·"/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C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eate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r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its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home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di</a:t>
            </a:r>
            <a:r>
              <a:rPr sz="3200" spc="-5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ecto</a:t>
            </a:r>
            <a:r>
              <a:rPr sz="3200" spc="9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2"/>
              </a:spcBef>
            </a:pPr>
            <a:endParaRPr sz="1000"/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b="1" spc="0" dirty="0" smtClean="0">
                <a:latin typeface="Gill Sans MT"/>
                <a:cs typeface="Gill Sans MT"/>
              </a:rPr>
              <a:t>Sudo</a:t>
            </a:r>
            <a:r>
              <a:rPr sz="3200" b="1" spc="-3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</a:t>
            </a:r>
            <a:r>
              <a:rPr sz="3200" b="1" spc="-30" dirty="0" smtClean="0">
                <a:latin typeface="Gill Sans MT"/>
                <a:cs typeface="Gill Sans MT"/>
              </a:rPr>
              <a:t>d</a:t>
            </a:r>
            <a:r>
              <a:rPr sz="3200" b="1" spc="0" dirty="0" smtClean="0">
                <a:latin typeface="Gill Sans MT"/>
                <a:cs typeface="Gill Sans MT"/>
              </a:rPr>
              <a:t>duser</a:t>
            </a:r>
            <a:r>
              <a:rPr sz="3200" b="1" spc="-3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--ho</a:t>
            </a:r>
            <a:r>
              <a:rPr sz="3200" b="1" spc="5" dirty="0" smtClean="0">
                <a:latin typeface="Gill Sans MT"/>
                <a:cs typeface="Gill Sans MT"/>
              </a:rPr>
              <a:t>m</a:t>
            </a:r>
            <a:r>
              <a:rPr sz="3200" b="1" spc="0" dirty="0" smtClean="0">
                <a:latin typeface="Gill Sans MT"/>
                <a:cs typeface="Gill Sans MT"/>
              </a:rPr>
              <a:t>e</a:t>
            </a:r>
            <a:r>
              <a:rPr sz="3200" b="1" spc="-4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/ho</a:t>
            </a:r>
            <a:r>
              <a:rPr sz="3200" b="1" spc="5" dirty="0" smtClean="0">
                <a:latin typeface="Gill Sans MT"/>
                <a:cs typeface="Gill Sans MT"/>
              </a:rPr>
              <a:t>m</a:t>
            </a:r>
            <a:r>
              <a:rPr sz="3200" b="1" spc="0" dirty="0" smtClean="0">
                <a:latin typeface="Gill Sans MT"/>
                <a:cs typeface="Gill Sans MT"/>
              </a:rPr>
              <a:t>e</a:t>
            </a:r>
            <a:r>
              <a:rPr sz="3200" b="1" spc="5" dirty="0" smtClean="0">
                <a:latin typeface="Gill Sans MT"/>
                <a:cs typeface="Gill Sans MT"/>
              </a:rPr>
              <a:t>/</a:t>
            </a:r>
            <a:r>
              <a:rPr sz="3200" b="1" spc="0" dirty="0" smtClean="0">
                <a:latin typeface="Gill Sans MT"/>
                <a:cs typeface="Gill Sans MT"/>
              </a:rPr>
              <a:t>habta</a:t>
            </a:r>
            <a:r>
              <a:rPr sz="3200" b="1" spc="-35" dirty="0" smtClean="0">
                <a:latin typeface="Gill Sans MT"/>
                <a:cs typeface="Gill Sans MT"/>
              </a:rPr>
              <a:t>m</a:t>
            </a:r>
            <a:r>
              <a:rPr sz="3200" b="1" spc="0" dirty="0" smtClean="0">
                <a:latin typeface="Gill Sans MT"/>
                <a:cs typeface="Gill Sans MT"/>
              </a:rPr>
              <a:t>u</a:t>
            </a:r>
            <a:r>
              <a:rPr sz="3200" b="1" spc="-6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ha</a:t>
            </a:r>
            <a:r>
              <a:rPr sz="3200" b="1" spc="5" dirty="0" smtClean="0">
                <a:latin typeface="Gill Sans MT"/>
                <a:cs typeface="Gill Sans MT"/>
              </a:rPr>
              <a:t>b</a:t>
            </a:r>
            <a:r>
              <a:rPr sz="3200" b="1" spc="0" dirty="0" smtClean="0">
                <a:latin typeface="Gill Sans MT"/>
                <a:cs typeface="Gill Sans MT"/>
              </a:rPr>
              <a:t>ta</a:t>
            </a:r>
            <a:r>
              <a:rPr sz="3200" b="1" spc="-35" dirty="0" smtClean="0">
                <a:latin typeface="Gill Sans MT"/>
                <a:cs typeface="Gill Sans MT"/>
              </a:rPr>
              <a:t>m</a:t>
            </a:r>
            <a:r>
              <a:rPr sz="3200" b="1" spc="0" dirty="0" smtClean="0">
                <a:latin typeface="Gill Sans MT"/>
                <a:cs typeface="Gill Sans MT"/>
              </a:rPr>
              <a:t>u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1827" y="89915"/>
            <a:ext cx="5434583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38900" y="89915"/>
            <a:ext cx="2429255" cy="813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42376" y="89915"/>
            <a:ext cx="3802379" cy="813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93138" y="233807"/>
            <a:ext cx="9832975" cy="607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 smtClean="0">
                <a:solidFill>
                  <a:srgbClr val="562213"/>
                </a:solidFill>
                <a:latin typeface="Gill Sans MT"/>
                <a:cs typeface="Gill Sans MT"/>
              </a:rPr>
              <a:t>A</a:t>
            </a:r>
            <a:r>
              <a:rPr sz="3900" b="1" spc="-45" dirty="0" smtClean="0">
                <a:solidFill>
                  <a:srgbClr val="562213"/>
                </a:solidFill>
                <a:latin typeface="Gill Sans MT"/>
                <a:cs typeface="Gill Sans MT"/>
              </a:rPr>
              <a:t>d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di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g</a:t>
            </a:r>
            <a:r>
              <a:rPr sz="3900" b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a </a:t>
            </a:r>
            <a:r>
              <a:rPr sz="3900" b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U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ser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to an</a:t>
            </a:r>
            <a:r>
              <a:rPr sz="3900" b="1" spc="2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Ubu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tu</a:t>
            </a:r>
            <a:r>
              <a:rPr sz="3900" b="1" spc="2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Li</a:t>
            </a:r>
            <a:r>
              <a:rPr sz="3900" b="1" spc="-45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ux</a:t>
            </a:r>
            <a:r>
              <a:rPr sz="3900" b="1" spc="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System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75433" y="1477898"/>
            <a:ext cx="9286875" cy="1628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C</a:t>
            </a:r>
            <a:r>
              <a:rPr sz="3200" spc="-6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eate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user and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its home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di</a:t>
            </a:r>
            <a:r>
              <a:rPr sz="3200" spc="-5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ecto</a:t>
            </a:r>
            <a:r>
              <a:rPr sz="3200" spc="9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0"/>
              </a:spcBef>
            </a:pPr>
            <a:endParaRPr sz="1000"/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b="1" spc="0" dirty="0" smtClean="0">
                <a:latin typeface="Gill Sans MT"/>
                <a:cs typeface="Gill Sans MT"/>
              </a:rPr>
              <a:t>Sudo</a:t>
            </a:r>
            <a:r>
              <a:rPr sz="3200" b="1" spc="-3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</a:t>
            </a:r>
            <a:r>
              <a:rPr sz="3200" b="1" spc="-30" dirty="0" smtClean="0">
                <a:latin typeface="Gill Sans MT"/>
                <a:cs typeface="Gill Sans MT"/>
              </a:rPr>
              <a:t>d</a:t>
            </a:r>
            <a:r>
              <a:rPr sz="3200" b="1" spc="0" dirty="0" smtClean="0">
                <a:latin typeface="Gill Sans MT"/>
                <a:cs typeface="Gill Sans MT"/>
              </a:rPr>
              <a:t>duser</a:t>
            </a:r>
            <a:r>
              <a:rPr sz="3200" b="1" spc="-3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--ho</a:t>
            </a:r>
            <a:r>
              <a:rPr sz="3200" b="1" spc="5" dirty="0" smtClean="0">
                <a:latin typeface="Gill Sans MT"/>
                <a:cs typeface="Gill Sans MT"/>
              </a:rPr>
              <a:t>m</a:t>
            </a:r>
            <a:r>
              <a:rPr sz="3200" b="1" spc="0" dirty="0" smtClean="0">
                <a:latin typeface="Gill Sans MT"/>
                <a:cs typeface="Gill Sans MT"/>
              </a:rPr>
              <a:t>e</a:t>
            </a:r>
            <a:r>
              <a:rPr sz="3200" b="1" spc="-4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/ho</a:t>
            </a:r>
            <a:r>
              <a:rPr sz="3200" b="1" spc="5" dirty="0" smtClean="0">
                <a:latin typeface="Gill Sans MT"/>
                <a:cs typeface="Gill Sans MT"/>
              </a:rPr>
              <a:t>m</a:t>
            </a:r>
            <a:r>
              <a:rPr sz="3200" b="1" spc="0" dirty="0" smtClean="0">
                <a:latin typeface="Gill Sans MT"/>
                <a:cs typeface="Gill Sans MT"/>
              </a:rPr>
              <a:t>e</a:t>
            </a:r>
            <a:r>
              <a:rPr sz="3200" b="1" spc="5" dirty="0" smtClean="0">
                <a:latin typeface="Gill Sans MT"/>
                <a:cs typeface="Gill Sans MT"/>
              </a:rPr>
              <a:t>/</a:t>
            </a:r>
            <a:r>
              <a:rPr sz="3200" b="1" spc="0" dirty="0" smtClean="0">
                <a:latin typeface="Gill Sans MT"/>
                <a:cs typeface="Gill Sans MT"/>
              </a:rPr>
              <a:t>habta</a:t>
            </a:r>
            <a:r>
              <a:rPr sz="3200" b="1" spc="-35" dirty="0" smtClean="0">
                <a:latin typeface="Gill Sans MT"/>
                <a:cs typeface="Gill Sans MT"/>
              </a:rPr>
              <a:t>m</a:t>
            </a:r>
            <a:r>
              <a:rPr sz="3200" b="1" spc="0" dirty="0" smtClean="0">
                <a:latin typeface="Gill Sans MT"/>
                <a:cs typeface="Gill Sans MT"/>
              </a:rPr>
              <a:t>u</a:t>
            </a:r>
            <a:r>
              <a:rPr sz="3200" b="1" spc="-6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ha</a:t>
            </a:r>
            <a:r>
              <a:rPr sz="3200" b="1" spc="5" dirty="0" smtClean="0">
                <a:latin typeface="Gill Sans MT"/>
                <a:cs typeface="Gill Sans MT"/>
              </a:rPr>
              <a:t>b</a:t>
            </a:r>
            <a:r>
              <a:rPr sz="3200" b="1" spc="0" dirty="0" smtClean="0">
                <a:latin typeface="Gill Sans MT"/>
                <a:cs typeface="Gill Sans MT"/>
              </a:rPr>
              <a:t>ta</a:t>
            </a:r>
            <a:r>
              <a:rPr sz="3200" b="1" spc="-35" dirty="0" smtClean="0">
                <a:latin typeface="Gill Sans MT"/>
                <a:cs typeface="Gill Sans MT"/>
              </a:rPr>
              <a:t>m</a:t>
            </a:r>
            <a:r>
              <a:rPr sz="3200" b="1" spc="0" dirty="0" smtClean="0">
                <a:latin typeface="Gill Sans MT"/>
                <a:cs typeface="Gill Sans MT"/>
              </a:rPr>
              <a:t>u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91459" y="3296932"/>
            <a:ext cx="5721985" cy="3286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1827" y="89915"/>
            <a:ext cx="2356104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60420" y="89915"/>
            <a:ext cx="3646931" cy="813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39840" y="89915"/>
            <a:ext cx="2429256" cy="813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43316" y="89915"/>
            <a:ext cx="3802379" cy="813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93138" y="233807"/>
            <a:ext cx="9733915" cy="607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 smtClean="0">
                <a:solidFill>
                  <a:srgbClr val="562213"/>
                </a:solidFill>
                <a:latin typeface="Gill Sans MT"/>
                <a:cs typeface="Gill Sans MT"/>
              </a:rPr>
              <a:t>Dele</a:t>
            </a:r>
            <a:r>
              <a:rPr sz="3900" b="1" spc="-10" dirty="0" smtClean="0">
                <a:solidFill>
                  <a:srgbClr val="562213"/>
                </a:solidFill>
                <a:latin typeface="Gill Sans MT"/>
                <a:cs typeface="Gill Sans MT"/>
              </a:rPr>
              <a:t>t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e</a:t>
            </a:r>
            <a:r>
              <a:rPr sz="3900" b="1" spc="-1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a </a:t>
            </a:r>
            <a:r>
              <a:rPr sz="3900" b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U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ser to</a:t>
            </a:r>
            <a:r>
              <a:rPr sz="3900" b="1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an</a:t>
            </a:r>
            <a:r>
              <a:rPr sz="3900" b="1" spc="2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Ubu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tu</a:t>
            </a:r>
            <a:r>
              <a:rPr sz="3900" b="1" spc="2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Li</a:t>
            </a:r>
            <a:r>
              <a:rPr sz="3900" b="1" spc="-45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ux</a:t>
            </a:r>
            <a:r>
              <a:rPr sz="3900" b="1" spc="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System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350645" algn="l"/>
              </a:tabLst>
            </a:pPr>
            <a:r>
              <a:rPr sz="3200" dirty="0" smtClean="0">
                <a:latin typeface="Gill Sans MT"/>
                <a:cs typeface="Gill Sans MT"/>
              </a:rPr>
              <a:t>Delete	a user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 its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home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di</a:t>
            </a:r>
            <a:r>
              <a:rPr sz="3200" spc="-5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ecto</a:t>
            </a:r>
            <a:r>
              <a:rPr sz="3200" spc="9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0"/>
              </a:spcBef>
            </a:pPr>
            <a:endParaRPr sz="1000"/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b="1" spc="0" dirty="0" smtClean="0">
                <a:latin typeface="Gill Sans MT"/>
                <a:cs typeface="Gill Sans MT"/>
              </a:rPr>
              <a:t>Sudo</a:t>
            </a:r>
            <a:r>
              <a:rPr sz="3200" b="1" spc="-3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deluser</a:t>
            </a:r>
            <a:r>
              <a:rPr sz="3200" b="1" spc="-25" dirty="0" smtClean="0">
                <a:latin typeface="Gill Sans MT"/>
                <a:cs typeface="Gill Sans MT"/>
              </a:rPr>
              <a:t> </a:t>
            </a:r>
            <a:r>
              <a:rPr sz="3200" b="1" spc="5" dirty="0" smtClean="0">
                <a:latin typeface="Gill Sans MT"/>
                <a:cs typeface="Gill Sans MT"/>
              </a:rPr>
              <a:t>–</a:t>
            </a:r>
            <a:r>
              <a:rPr sz="3200" b="1" spc="-60" dirty="0" smtClean="0">
                <a:latin typeface="Gill Sans MT"/>
                <a:cs typeface="Gill Sans MT"/>
              </a:rPr>
              <a:t>r</a:t>
            </a:r>
            <a:r>
              <a:rPr sz="3200" b="1" spc="0" dirty="0" smtClean="0">
                <a:latin typeface="Gill Sans MT"/>
                <a:cs typeface="Gill Sans MT"/>
              </a:rPr>
              <a:t>em</a:t>
            </a:r>
            <a:r>
              <a:rPr sz="3200" b="1" spc="-130" dirty="0" smtClean="0">
                <a:latin typeface="Gill Sans MT"/>
                <a:cs typeface="Gill Sans MT"/>
              </a:rPr>
              <a:t>o</a:t>
            </a:r>
            <a:r>
              <a:rPr sz="3200" b="1" spc="-65" dirty="0" smtClean="0">
                <a:latin typeface="Gill Sans MT"/>
                <a:cs typeface="Gill Sans MT"/>
              </a:rPr>
              <a:t>v</a:t>
            </a:r>
            <a:r>
              <a:rPr sz="3200" b="1" spc="-10" dirty="0" smtClean="0">
                <a:latin typeface="Gill Sans MT"/>
                <a:cs typeface="Gill Sans MT"/>
              </a:rPr>
              <a:t>e</a:t>
            </a:r>
            <a:r>
              <a:rPr sz="3200" b="1" spc="0" dirty="0" smtClean="0">
                <a:latin typeface="Gill Sans MT"/>
                <a:cs typeface="Gill Sans MT"/>
              </a:rPr>
              <a:t>-ho</a:t>
            </a:r>
            <a:r>
              <a:rPr sz="3200" b="1" spc="-15" dirty="0" smtClean="0">
                <a:latin typeface="Gill Sans MT"/>
                <a:cs typeface="Gill Sans MT"/>
              </a:rPr>
              <a:t>m</a:t>
            </a:r>
            <a:r>
              <a:rPr sz="3200" b="1" spc="0" dirty="0" smtClean="0">
                <a:latin typeface="Gill Sans MT"/>
                <a:cs typeface="Gill Sans MT"/>
              </a:rPr>
              <a:t>e</a:t>
            </a:r>
            <a:r>
              <a:rPr sz="3200" b="1" spc="-5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tig</a:t>
            </a:r>
            <a:r>
              <a:rPr sz="3200" b="1" spc="-10" dirty="0" smtClean="0">
                <a:latin typeface="Gill Sans MT"/>
                <a:cs typeface="Gill Sans MT"/>
              </a:rPr>
              <a:t>i</a:t>
            </a:r>
            <a:r>
              <a:rPr sz="3200" b="1" spc="0" dirty="0" smtClean="0">
                <a:latin typeface="Gill Sans MT"/>
                <a:cs typeface="Gill Sans MT"/>
              </a:rPr>
              <a:t>st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48610" y="3387077"/>
            <a:ext cx="9200769" cy="25695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1827" y="89915"/>
            <a:ext cx="5689091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93407" y="89915"/>
            <a:ext cx="1301496" cy="813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27392" y="89915"/>
            <a:ext cx="1357883" cy="813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17764" y="89915"/>
            <a:ext cx="2429255" cy="813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21240" y="89915"/>
            <a:ext cx="2090927" cy="8138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1827" y="684276"/>
            <a:ext cx="2378964" cy="8138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93138" y="233807"/>
            <a:ext cx="9561195" cy="4984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 smtClean="0">
                <a:solidFill>
                  <a:srgbClr val="562213"/>
                </a:solidFill>
                <a:latin typeface="Gill Sans MT"/>
                <a:cs typeface="Gill Sans MT"/>
              </a:rPr>
              <a:t>A</a:t>
            </a:r>
            <a:r>
              <a:rPr sz="3900" b="1" spc="-45" dirty="0" smtClean="0">
                <a:solidFill>
                  <a:srgbClr val="562213"/>
                </a:solidFill>
                <a:latin typeface="Gill Sans MT"/>
                <a:cs typeface="Gill Sans MT"/>
              </a:rPr>
              <a:t>d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di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g</a:t>
            </a:r>
            <a:r>
              <a:rPr sz="3900" b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a N</a:t>
            </a:r>
            <a:r>
              <a:rPr sz="3900" b="1" spc="-65" dirty="0" smtClean="0">
                <a:solidFill>
                  <a:srgbClr val="562213"/>
                </a:solidFill>
                <a:latin typeface="Gill Sans MT"/>
                <a:cs typeface="Gill Sans MT"/>
              </a:rPr>
              <a:t>e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w G</a:t>
            </a:r>
            <a:r>
              <a:rPr sz="3900" b="1" spc="-95" dirty="0" smtClean="0">
                <a:solidFill>
                  <a:srgbClr val="562213"/>
                </a:solidFill>
                <a:latin typeface="Gill Sans MT"/>
                <a:cs typeface="Gill Sans MT"/>
              </a:rPr>
              <a:t>r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oup to</a:t>
            </a:r>
            <a:r>
              <a:rPr sz="3900" b="1" spc="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an</a:t>
            </a:r>
            <a:r>
              <a:rPr sz="3900" b="1" spc="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Ubu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tu</a:t>
            </a:r>
            <a:r>
              <a:rPr sz="3900" b="1" spc="2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Li</a:t>
            </a:r>
            <a:r>
              <a:rPr sz="3900" b="1" spc="-45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ux</a:t>
            </a:r>
            <a:endParaRPr sz="3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39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System</a:t>
            </a:r>
            <a:endParaRPr sz="3900">
              <a:latin typeface="Gill Sans MT"/>
              <a:cs typeface="Gill Sans MT"/>
            </a:endParaRPr>
          </a:p>
          <a:p>
            <a:pPr marL="94615">
              <a:lnSpc>
                <a:spcPct val="100000"/>
              </a:lnSpc>
              <a:spcBef>
                <a:spcPts val="434"/>
              </a:spcBef>
            </a:pPr>
            <a:r>
              <a:rPr sz="3200" b="1" dirty="0" smtClean="0">
                <a:latin typeface="Gill Sans MT"/>
                <a:cs typeface="Gill Sans MT"/>
              </a:rPr>
              <a:t>A</a:t>
            </a:r>
            <a:r>
              <a:rPr sz="3200" b="1" spc="-45" dirty="0" smtClean="0">
                <a:latin typeface="Gill Sans MT"/>
                <a:cs typeface="Gill Sans MT"/>
              </a:rPr>
              <a:t>d</a:t>
            </a:r>
            <a:r>
              <a:rPr sz="3200" b="1" spc="0" dirty="0" smtClean="0">
                <a:latin typeface="Gill Sans MT"/>
                <a:cs typeface="Gill Sans MT"/>
              </a:rPr>
              <a:t>d</a:t>
            </a:r>
            <a:r>
              <a:rPr sz="3200" b="1" spc="-2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G</a:t>
            </a:r>
            <a:r>
              <a:rPr sz="3200" b="1" spc="-85" dirty="0" smtClean="0">
                <a:latin typeface="Gill Sans MT"/>
                <a:cs typeface="Gill Sans MT"/>
              </a:rPr>
              <a:t>r</a:t>
            </a:r>
            <a:r>
              <a:rPr sz="3200" b="1" spc="0" dirty="0" smtClean="0">
                <a:latin typeface="Gill Sans MT"/>
                <a:cs typeface="Gill Sans MT"/>
              </a:rPr>
              <a:t>oup: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14"/>
              </a:spcBef>
            </a:pPr>
            <a:endParaRPr sz="550"/>
          </a:p>
          <a:p>
            <a:pPr marL="94615">
              <a:lnSpc>
                <a:spcPct val="100000"/>
              </a:lnSpc>
            </a:pPr>
            <a:r>
              <a:rPr sz="4400" b="1" dirty="0" smtClean="0">
                <a:latin typeface="Gill Sans MT"/>
                <a:cs typeface="Gill Sans MT"/>
              </a:rPr>
              <a:t>Sudo</a:t>
            </a:r>
            <a:r>
              <a:rPr sz="4400" b="1" spc="-20" dirty="0" smtClean="0">
                <a:latin typeface="Gill Sans MT"/>
                <a:cs typeface="Gill Sans MT"/>
              </a:rPr>
              <a:t> </a:t>
            </a:r>
            <a:r>
              <a:rPr sz="4400" b="1" spc="0" dirty="0" smtClean="0">
                <a:latin typeface="Gill Sans MT"/>
                <a:cs typeface="Gill Sans MT"/>
              </a:rPr>
              <a:t>a</a:t>
            </a:r>
            <a:r>
              <a:rPr sz="4400" b="1" spc="-45" dirty="0" smtClean="0">
                <a:latin typeface="Gill Sans MT"/>
                <a:cs typeface="Gill Sans MT"/>
              </a:rPr>
              <a:t>d</a:t>
            </a:r>
            <a:r>
              <a:rPr sz="4400" b="1" spc="0" dirty="0" smtClean="0">
                <a:latin typeface="Gill Sans MT"/>
                <a:cs typeface="Gill Sans MT"/>
              </a:rPr>
              <a:t>dg</a:t>
            </a:r>
            <a:r>
              <a:rPr sz="4400" b="1" spc="-105" dirty="0" smtClean="0">
                <a:latin typeface="Gill Sans MT"/>
                <a:cs typeface="Gill Sans MT"/>
              </a:rPr>
              <a:t>r</a:t>
            </a:r>
            <a:r>
              <a:rPr sz="4400" b="1" spc="0" dirty="0" smtClean="0">
                <a:latin typeface="Gill Sans MT"/>
                <a:cs typeface="Gill Sans MT"/>
              </a:rPr>
              <a:t>oup</a:t>
            </a:r>
            <a:r>
              <a:rPr sz="4400" b="1" spc="-35" dirty="0" smtClean="0">
                <a:latin typeface="Gill Sans MT"/>
                <a:cs typeface="Gill Sans MT"/>
              </a:rPr>
              <a:t> </a:t>
            </a:r>
            <a:r>
              <a:rPr sz="4400" b="1" spc="0" dirty="0" smtClean="0">
                <a:latin typeface="Gill Sans MT"/>
                <a:cs typeface="Gill Sans MT"/>
              </a:rPr>
              <a:t>masters</a:t>
            </a:r>
            <a:endParaRPr sz="4400">
              <a:latin typeface="Gill Sans MT"/>
              <a:cs typeface="Gill Sans MT"/>
            </a:endParaRPr>
          </a:p>
          <a:p>
            <a:pPr>
              <a:lnSpc>
                <a:spcPts val="1100"/>
              </a:lnSpc>
              <a:spcBef>
                <a:spcPts val="72"/>
              </a:spcBef>
            </a:pPr>
            <a:endParaRPr sz="1100"/>
          </a:p>
          <a:p>
            <a:pPr marL="1268730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7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94615">
              <a:lnSpc>
                <a:spcPct val="100000"/>
              </a:lnSpc>
            </a:pPr>
            <a:r>
              <a:rPr sz="3200" b="1" dirty="0" smtClean="0">
                <a:latin typeface="Gill Sans MT"/>
                <a:cs typeface="Gill Sans MT"/>
              </a:rPr>
              <a:t>A</a:t>
            </a:r>
            <a:r>
              <a:rPr sz="3200" b="1" spc="-40" dirty="0" smtClean="0">
                <a:latin typeface="Gill Sans MT"/>
                <a:cs typeface="Gill Sans MT"/>
              </a:rPr>
              <a:t>d</a:t>
            </a:r>
            <a:r>
              <a:rPr sz="3200" b="1" spc="0" dirty="0" smtClean="0">
                <a:latin typeface="Gill Sans MT"/>
                <a:cs typeface="Gill Sans MT"/>
              </a:rPr>
              <a:t>d</a:t>
            </a:r>
            <a:r>
              <a:rPr sz="3200" b="1" spc="-2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User</a:t>
            </a:r>
            <a:r>
              <a:rPr sz="3200" b="1" spc="-1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to G</a:t>
            </a:r>
            <a:r>
              <a:rPr sz="3200" b="1" spc="-85" dirty="0" smtClean="0">
                <a:latin typeface="Gill Sans MT"/>
                <a:cs typeface="Gill Sans MT"/>
              </a:rPr>
              <a:t>r</a:t>
            </a:r>
            <a:r>
              <a:rPr sz="3200" b="1" spc="0" dirty="0" smtClean="0">
                <a:latin typeface="Gill Sans MT"/>
                <a:cs typeface="Gill Sans MT"/>
              </a:rPr>
              <a:t>ou</a:t>
            </a:r>
            <a:r>
              <a:rPr sz="3200" b="1" spc="15" dirty="0" smtClean="0">
                <a:latin typeface="Gill Sans MT"/>
                <a:cs typeface="Gill Sans MT"/>
              </a:rPr>
              <a:t>p</a:t>
            </a:r>
            <a:r>
              <a:rPr sz="3200" b="1" spc="0" dirty="0" smtClean="0">
                <a:latin typeface="Gill Sans MT"/>
                <a:cs typeface="Gill Sans MT"/>
              </a:rPr>
              <a:t>: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500"/>
              </a:lnSpc>
              <a:spcBef>
                <a:spcPts val="48"/>
              </a:spcBef>
            </a:pPr>
            <a:endParaRPr sz="500"/>
          </a:p>
          <a:p>
            <a:pPr marL="94615">
              <a:lnSpc>
                <a:spcPct val="100000"/>
              </a:lnSpc>
            </a:pPr>
            <a:r>
              <a:rPr sz="4800" b="1" dirty="0" smtClean="0">
                <a:latin typeface="Gill Sans MT"/>
                <a:cs typeface="Gill Sans MT"/>
              </a:rPr>
              <a:t>Sudo</a:t>
            </a:r>
            <a:r>
              <a:rPr sz="4800" b="1" spc="-15" dirty="0" smtClean="0">
                <a:latin typeface="Gill Sans MT"/>
                <a:cs typeface="Gill Sans MT"/>
              </a:rPr>
              <a:t> </a:t>
            </a:r>
            <a:r>
              <a:rPr sz="4800" b="1" spc="-30" dirty="0" smtClean="0">
                <a:latin typeface="Gill Sans MT"/>
                <a:cs typeface="Gill Sans MT"/>
              </a:rPr>
              <a:t>a</a:t>
            </a:r>
            <a:r>
              <a:rPr sz="4800" b="1" spc="-90" dirty="0" smtClean="0">
                <a:latin typeface="Gill Sans MT"/>
                <a:cs typeface="Gill Sans MT"/>
              </a:rPr>
              <a:t>d</a:t>
            </a:r>
            <a:r>
              <a:rPr sz="4800" b="1" spc="0" dirty="0" smtClean="0">
                <a:latin typeface="Gill Sans MT"/>
                <a:cs typeface="Gill Sans MT"/>
              </a:rPr>
              <a:t>dg</a:t>
            </a:r>
            <a:r>
              <a:rPr sz="4800" b="1" spc="-125" dirty="0" smtClean="0">
                <a:latin typeface="Gill Sans MT"/>
                <a:cs typeface="Gill Sans MT"/>
              </a:rPr>
              <a:t>r</a:t>
            </a:r>
            <a:r>
              <a:rPr sz="4800" b="1" spc="0" dirty="0" smtClean="0">
                <a:latin typeface="Gill Sans MT"/>
                <a:cs typeface="Gill Sans MT"/>
              </a:rPr>
              <a:t>oup</a:t>
            </a:r>
            <a:r>
              <a:rPr sz="4800" b="1" spc="20" dirty="0" smtClean="0">
                <a:latin typeface="Gill Sans MT"/>
                <a:cs typeface="Gill Sans MT"/>
              </a:rPr>
              <a:t> </a:t>
            </a:r>
            <a:r>
              <a:rPr sz="4800" b="1" spc="-20" dirty="0" smtClean="0">
                <a:latin typeface="Gill Sans MT"/>
                <a:cs typeface="Gill Sans MT"/>
              </a:rPr>
              <a:t>tigist</a:t>
            </a:r>
            <a:r>
              <a:rPr sz="4800" b="1" spc="10" dirty="0" smtClean="0">
                <a:latin typeface="Gill Sans MT"/>
                <a:cs typeface="Gill Sans MT"/>
              </a:rPr>
              <a:t> </a:t>
            </a:r>
            <a:r>
              <a:rPr sz="4800" b="1" spc="-30" dirty="0" smtClean="0">
                <a:latin typeface="Gill Sans MT"/>
                <a:cs typeface="Gill Sans MT"/>
              </a:rPr>
              <a:t>masters</a:t>
            </a:r>
            <a:endParaRPr sz="4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7711440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b="1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Check </a:t>
            </a:r>
            <a:r>
              <a:rPr sz="4300" b="1" spc="-55" dirty="0" smtClean="0">
                <a:solidFill>
                  <a:srgbClr val="562213"/>
                </a:solidFill>
                <a:latin typeface="Gill Sans MT"/>
                <a:cs typeface="Gill Sans MT"/>
              </a:rPr>
              <a:t>f</a:t>
            </a:r>
            <a:r>
              <a:rPr sz="43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or</a:t>
            </a:r>
            <a:r>
              <a:rPr sz="4300" b="1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35" dirty="0" smtClean="0">
                <a:solidFill>
                  <a:srgbClr val="562213"/>
                </a:solidFill>
                <a:latin typeface="Gill Sans MT"/>
                <a:cs typeface="Gill Sans MT"/>
              </a:rPr>
              <a:t>G</a:t>
            </a:r>
            <a:r>
              <a:rPr sz="4300" b="1" spc="-120" dirty="0" smtClean="0">
                <a:solidFill>
                  <a:srgbClr val="562213"/>
                </a:solidFill>
                <a:latin typeface="Gill Sans MT"/>
                <a:cs typeface="Gill Sans MT"/>
              </a:rPr>
              <a:t>r</a:t>
            </a:r>
            <a:r>
              <a:rPr sz="4300" b="1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oup</a:t>
            </a:r>
            <a:r>
              <a:rPr sz="4300" b="1" spc="2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and</a:t>
            </a:r>
            <a:r>
              <a:rPr sz="4300" b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Users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75433" y="5221223"/>
            <a:ext cx="5487670" cy="743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Gill Sans MT"/>
                <a:cs typeface="Gill Sans MT"/>
              </a:rPr>
              <a:t>Sudo</a:t>
            </a:r>
            <a:r>
              <a:rPr sz="4800" b="1" spc="-20" dirty="0" smtClean="0">
                <a:latin typeface="Gill Sans MT"/>
                <a:cs typeface="Gill Sans MT"/>
              </a:rPr>
              <a:t> </a:t>
            </a:r>
            <a:r>
              <a:rPr sz="4800" b="1" spc="0" dirty="0" smtClean="0">
                <a:latin typeface="Gill Sans MT"/>
                <a:cs typeface="Gill Sans MT"/>
              </a:rPr>
              <a:t>Getent</a:t>
            </a:r>
            <a:r>
              <a:rPr sz="4800" b="1" spc="10" dirty="0" smtClean="0">
                <a:latin typeface="Gill Sans MT"/>
                <a:cs typeface="Gill Sans MT"/>
              </a:rPr>
              <a:t> </a:t>
            </a:r>
            <a:r>
              <a:rPr sz="4800" b="1" spc="0" dirty="0" smtClean="0">
                <a:latin typeface="Gill Sans MT"/>
                <a:cs typeface="Gill Sans MT"/>
              </a:rPr>
              <a:t>g</a:t>
            </a:r>
            <a:r>
              <a:rPr sz="4800" b="1" spc="-125" dirty="0" smtClean="0">
                <a:latin typeface="Gill Sans MT"/>
                <a:cs typeface="Gill Sans MT"/>
              </a:rPr>
              <a:t>r</a:t>
            </a:r>
            <a:r>
              <a:rPr sz="4800" b="1" spc="0" dirty="0" smtClean="0">
                <a:latin typeface="Gill Sans MT"/>
                <a:cs typeface="Gill Sans MT"/>
              </a:rPr>
              <a:t>oup</a:t>
            </a:r>
            <a:endParaRPr sz="48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1477898"/>
            <a:ext cx="4718685" cy="1989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 smtClean="0">
                <a:latin typeface="Gill Sans MT"/>
                <a:cs typeface="Gill Sans MT"/>
              </a:rPr>
              <a:t>Check</a:t>
            </a:r>
            <a:r>
              <a:rPr sz="3200" b="1" spc="-5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Users: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46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4400" b="1" dirty="0" smtClean="0">
                <a:latin typeface="Gill Sans MT"/>
                <a:cs typeface="Gill Sans MT"/>
              </a:rPr>
              <a:t>Sudo</a:t>
            </a:r>
            <a:r>
              <a:rPr sz="4400" b="1" spc="-25" dirty="0" smtClean="0">
                <a:latin typeface="Gill Sans MT"/>
                <a:cs typeface="Gill Sans MT"/>
              </a:rPr>
              <a:t> </a:t>
            </a:r>
            <a:r>
              <a:rPr sz="4400" b="1" spc="0" dirty="0" smtClean="0">
                <a:latin typeface="Gill Sans MT"/>
                <a:cs typeface="Gill Sans MT"/>
              </a:rPr>
              <a:t>Comp</a:t>
            </a:r>
            <a:r>
              <a:rPr sz="4400" b="1" spc="-80" dirty="0" smtClean="0">
                <a:latin typeface="Gill Sans MT"/>
                <a:cs typeface="Gill Sans MT"/>
              </a:rPr>
              <a:t>g</a:t>
            </a:r>
            <a:r>
              <a:rPr sz="4400" b="1" spc="0" dirty="0" smtClean="0">
                <a:latin typeface="Gill Sans MT"/>
                <a:cs typeface="Gill Sans MT"/>
              </a:rPr>
              <a:t>en</a:t>
            </a:r>
            <a:r>
              <a:rPr sz="4400" b="1" spc="-40" dirty="0" smtClean="0">
                <a:latin typeface="Gill Sans MT"/>
                <a:cs typeface="Gill Sans MT"/>
              </a:rPr>
              <a:t> </a:t>
            </a:r>
            <a:r>
              <a:rPr sz="4400" b="1" spc="-5" dirty="0" smtClean="0">
                <a:latin typeface="Gill Sans MT"/>
                <a:cs typeface="Gill Sans MT"/>
              </a:rPr>
              <a:t>-</a:t>
            </a:r>
            <a:r>
              <a:rPr sz="4400" b="1" spc="0" dirty="0" smtClean="0">
                <a:latin typeface="Gill Sans MT"/>
                <a:cs typeface="Gill Sans MT"/>
              </a:rPr>
              <a:t>u</a:t>
            </a:r>
            <a:endParaRPr sz="44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75433" y="4663694"/>
            <a:ext cx="2840355" cy="500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 smtClean="0">
                <a:latin typeface="Gill Sans MT"/>
                <a:cs typeface="Gill Sans MT"/>
              </a:rPr>
              <a:t>Check</a:t>
            </a:r>
            <a:r>
              <a:rPr sz="3200" b="1" spc="-5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G</a:t>
            </a:r>
            <a:r>
              <a:rPr sz="3200" b="1" spc="-85" dirty="0" smtClean="0">
                <a:latin typeface="Gill Sans MT"/>
                <a:cs typeface="Gill Sans MT"/>
              </a:rPr>
              <a:t>r</a:t>
            </a:r>
            <a:r>
              <a:rPr sz="3200" b="1" spc="0" dirty="0" smtClean="0">
                <a:latin typeface="Gill Sans MT"/>
                <a:cs typeface="Gill Sans MT"/>
              </a:rPr>
              <a:t>ou</a:t>
            </a:r>
            <a:r>
              <a:rPr sz="3200" b="1" spc="5" dirty="0" smtClean="0">
                <a:latin typeface="Gill Sans MT"/>
                <a:cs typeface="Gill Sans MT"/>
              </a:rPr>
              <a:t>p</a:t>
            </a:r>
            <a:r>
              <a:rPr sz="3200" b="1" spc="0" dirty="0" smtClean="0">
                <a:latin typeface="Gill Sans MT"/>
                <a:cs typeface="Gill Sans MT"/>
              </a:rPr>
              <a:t>s: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27912" y="447928"/>
            <a:ext cx="10826750" cy="524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075814" algn="ctr">
              <a:lnSpc>
                <a:spcPct val="100000"/>
              </a:lnSpc>
            </a:pPr>
            <a:r>
              <a:rPr sz="3200" b="1" dirty="0" smtClean="0">
                <a:latin typeface="Gill Sans MT"/>
                <a:cs typeface="Gill Sans MT"/>
              </a:rPr>
              <a:t>L</a:t>
            </a:r>
            <a:r>
              <a:rPr sz="3200" b="1" spc="-10" dirty="0" smtClean="0">
                <a:latin typeface="Gill Sans MT"/>
                <a:cs typeface="Gill Sans MT"/>
              </a:rPr>
              <a:t>e</a:t>
            </a:r>
            <a:r>
              <a:rPr sz="3200" b="1" spc="0" dirty="0" smtClean="0">
                <a:latin typeface="Gill Sans MT"/>
                <a:cs typeface="Gill Sans MT"/>
              </a:rPr>
              <a:t>arni</a:t>
            </a:r>
            <a:r>
              <a:rPr sz="3200" b="1" spc="-20" dirty="0" smtClean="0">
                <a:latin typeface="Gill Sans MT"/>
                <a:cs typeface="Gill Sans MT"/>
              </a:rPr>
              <a:t>n</a:t>
            </a:r>
            <a:r>
              <a:rPr sz="3200" b="1" spc="0" dirty="0" smtClean="0">
                <a:latin typeface="Gill Sans MT"/>
                <a:cs typeface="Gill Sans MT"/>
              </a:rPr>
              <a:t>g</a:t>
            </a:r>
            <a:r>
              <a:rPr sz="3200" b="1" spc="36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Ob</a:t>
            </a:r>
            <a:r>
              <a:rPr sz="3200" b="1" spc="-15" dirty="0" smtClean="0">
                <a:latin typeface="Gill Sans MT"/>
                <a:cs typeface="Gill Sans MT"/>
              </a:rPr>
              <a:t>j</a:t>
            </a:r>
            <a:r>
              <a:rPr sz="3200" b="1" spc="-20" dirty="0" smtClean="0">
                <a:latin typeface="Gill Sans MT"/>
                <a:cs typeface="Gill Sans MT"/>
              </a:rPr>
              <a:t>e</a:t>
            </a:r>
            <a:r>
              <a:rPr sz="3200" b="1" spc="0" dirty="0" smtClean="0">
                <a:latin typeface="Gill Sans MT"/>
                <a:cs typeface="Gill Sans MT"/>
              </a:rPr>
              <a:t>c</a:t>
            </a:r>
            <a:r>
              <a:rPr sz="3200" b="1" spc="-15" dirty="0" smtClean="0">
                <a:latin typeface="Gill Sans MT"/>
                <a:cs typeface="Gill Sans MT"/>
              </a:rPr>
              <a:t>t</a:t>
            </a:r>
            <a:r>
              <a:rPr sz="3200" b="1" spc="0" dirty="0" smtClean="0">
                <a:latin typeface="Gill Sans MT"/>
                <a:cs typeface="Gill Sans MT"/>
              </a:rPr>
              <a:t>i</a:t>
            </a:r>
            <a:r>
              <a:rPr sz="3200" b="1" spc="-70" dirty="0" smtClean="0">
                <a:latin typeface="Gill Sans MT"/>
                <a:cs typeface="Gill Sans MT"/>
              </a:rPr>
              <a:t>v</a:t>
            </a:r>
            <a:r>
              <a:rPr sz="3200" b="1" spc="0" dirty="0" smtClean="0">
                <a:latin typeface="Gill Sans MT"/>
                <a:cs typeface="Gill Sans MT"/>
              </a:rPr>
              <a:t>e</a:t>
            </a:r>
            <a:r>
              <a:rPr sz="3200" b="1" spc="-5" dirty="0" smtClean="0">
                <a:latin typeface="Gill Sans MT"/>
                <a:cs typeface="Gill Sans MT"/>
              </a:rPr>
              <a:t>s</a:t>
            </a:r>
            <a:r>
              <a:rPr sz="3200" b="1" spc="0" dirty="0" smtClean="0">
                <a:latin typeface="Gill Sans MT"/>
                <a:cs typeface="Gill Sans MT"/>
              </a:rPr>
              <a:t>:</a:t>
            </a:r>
            <a:r>
              <a:rPr sz="3200" b="1" spc="25" dirty="0" smtClean="0">
                <a:latin typeface="Gill Sans MT"/>
                <a:cs typeface="Gill Sans MT"/>
              </a:rPr>
              <a:t> </a:t>
            </a:r>
            <a:r>
              <a:rPr sz="3200" b="1" spc="-10" dirty="0" smtClean="0">
                <a:latin typeface="Gill Sans MT"/>
                <a:cs typeface="Gill Sans MT"/>
              </a:rPr>
              <a:t>A</a:t>
            </a:r>
            <a:r>
              <a:rPr sz="3200" b="1" spc="0" dirty="0" smtClean="0">
                <a:latin typeface="Gill Sans MT"/>
                <a:cs typeface="Gill Sans MT"/>
              </a:rPr>
              <a:t>t</a:t>
            </a:r>
            <a:r>
              <a:rPr sz="3200" b="1" spc="35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the</a:t>
            </a:r>
            <a:r>
              <a:rPr sz="3200" b="1" spc="35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e</a:t>
            </a:r>
            <a:r>
              <a:rPr sz="3200" b="1" spc="-20" dirty="0" smtClean="0">
                <a:latin typeface="Gill Sans MT"/>
                <a:cs typeface="Gill Sans MT"/>
              </a:rPr>
              <a:t>n</a:t>
            </a:r>
            <a:r>
              <a:rPr sz="3200" b="1" spc="0" dirty="0" smtClean="0">
                <a:latin typeface="Gill Sans MT"/>
                <a:cs typeface="Gill Sans MT"/>
              </a:rPr>
              <a:t>d</a:t>
            </a:r>
            <a:r>
              <a:rPr sz="3200" b="1" spc="360" dirty="0" smtClean="0">
                <a:latin typeface="Gill Sans MT"/>
                <a:cs typeface="Gill Sans MT"/>
              </a:rPr>
              <a:t> </a:t>
            </a:r>
            <a:r>
              <a:rPr sz="3200" b="1" spc="-10" dirty="0" smtClean="0">
                <a:latin typeface="Gill Sans MT"/>
                <a:cs typeface="Gill Sans MT"/>
              </a:rPr>
              <a:t>o</a:t>
            </a:r>
            <a:r>
              <a:rPr sz="3200" b="1" spc="0" dirty="0" smtClean="0">
                <a:latin typeface="Gill Sans MT"/>
                <a:cs typeface="Gill Sans MT"/>
              </a:rPr>
              <a:t>f</a:t>
            </a:r>
            <a:r>
              <a:rPr sz="3200" b="1" spc="36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t</a:t>
            </a:r>
            <a:r>
              <a:rPr sz="3200" b="1" spc="-20" dirty="0" smtClean="0">
                <a:latin typeface="Gill Sans MT"/>
                <a:cs typeface="Gill Sans MT"/>
              </a:rPr>
              <a:t>h</a:t>
            </a:r>
            <a:r>
              <a:rPr sz="3200" b="1" spc="0" dirty="0" smtClean="0">
                <a:latin typeface="Gill Sans MT"/>
                <a:cs typeface="Gill Sans MT"/>
              </a:rPr>
              <a:t>e</a:t>
            </a:r>
            <a:r>
              <a:rPr sz="3200" b="1" spc="35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top</a:t>
            </a:r>
            <a:r>
              <a:rPr sz="3200" b="1" spc="-20" dirty="0" smtClean="0">
                <a:latin typeface="Gill Sans MT"/>
                <a:cs typeface="Gill Sans MT"/>
              </a:rPr>
              <a:t>i</a:t>
            </a:r>
            <a:r>
              <a:rPr sz="3200" b="1" spc="60" dirty="0" smtClean="0">
                <a:latin typeface="Gill Sans MT"/>
                <a:cs typeface="Gill Sans MT"/>
              </a:rPr>
              <a:t>c</a:t>
            </a:r>
            <a:r>
              <a:rPr sz="3200" b="1" spc="0" dirty="0" smtClean="0">
                <a:latin typeface="Gill Sans MT"/>
                <a:cs typeface="Gill Sans MT"/>
              </a:rPr>
              <a:t>,</a:t>
            </a:r>
            <a:endParaRPr sz="3200">
              <a:latin typeface="Gill Sans MT"/>
              <a:cs typeface="Gill Sans MT"/>
            </a:endParaRPr>
          </a:p>
          <a:p>
            <a:pPr marL="241300">
              <a:lnSpc>
                <a:spcPts val="3454"/>
              </a:lnSpc>
            </a:pPr>
            <a:r>
              <a:rPr sz="3200" b="1" dirty="0" smtClean="0">
                <a:latin typeface="Gill Sans MT"/>
                <a:cs typeface="Gill Sans MT"/>
              </a:rPr>
              <a:t>the</a:t>
            </a:r>
            <a:r>
              <a:rPr sz="3200" b="1" spc="-3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students</a:t>
            </a:r>
            <a:r>
              <a:rPr sz="3200" b="1" spc="-2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w</a:t>
            </a:r>
            <a:r>
              <a:rPr sz="3200" b="1" spc="-10" dirty="0" smtClean="0">
                <a:latin typeface="Gill Sans MT"/>
                <a:cs typeface="Gill Sans MT"/>
              </a:rPr>
              <a:t>i</a:t>
            </a:r>
            <a:r>
              <a:rPr sz="3200" b="1" spc="0" dirty="0" smtClean="0">
                <a:latin typeface="Gill Sans MT"/>
                <a:cs typeface="Gill Sans MT"/>
              </a:rPr>
              <a:t>ll</a:t>
            </a:r>
            <a:r>
              <a:rPr sz="3200" b="1" spc="-1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be</a:t>
            </a:r>
            <a:r>
              <a:rPr sz="3200" b="1" spc="-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</a:t>
            </a:r>
            <a:r>
              <a:rPr sz="3200" b="1" spc="-30" dirty="0" smtClean="0">
                <a:latin typeface="Gill Sans MT"/>
                <a:cs typeface="Gill Sans MT"/>
              </a:rPr>
              <a:t>b</a:t>
            </a:r>
            <a:r>
              <a:rPr sz="3200" b="1" spc="0" dirty="0" smtClean="0">
                <a:latin typeface="Gill Sans MT"/>
                <a:cs typeface="Gill Sans MT"/>
              </a:rPr>
              <a:t>le</a:t>
            </a:r>
            <a:r>
              <a:rPr sz="3200" b="1" spc="-25" dirty="0" smtClean="0">
                <a:latin typeface="Gill Sans MT"/>
                <a:cs typeface="Gill Sans MT"/>
              </a:rPr>
              <a:t> </a:t>
            </a:r>
            <a:r>
              <a:rPr sz="3200" b="1" spc="-5" dirty="0" smtClean="0">
                <a:latin typeface="Gill Sans MT"/>
                <a:cs typeface="Gill Sans MT"/>
              </a:rPr>
              <a:t>t</a:t>
            </a:r>
            <a:r>
              <a:rPr sz="3200" b="1" spc="0" dirty="0" smtClean="0">
                <a:latin typeface="Gill Sans MT"/>
                <a:cs typeface="Gill Sans MT"/>
              </a:rPr>
              <a:t>o: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800"/>
              </a:lnSpc>
              <a:spcBef>
                <a:spcPts val="14"/>
              </a:spcBef>
            </a:pPr>
            <a:endParaRPr sz="800"/>
          </a:p>
          <a:p>
            <a:pPr marL="1443355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1443355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kn</a:t>
            </a:r>
            <a:r>
              <a:rPr sz="3200" spc="-40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w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concepts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user management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3891A7"/>
              </a:buClr>
              <a:buFont typeface="Wingdings 2"/>
              <a:buChar char="·"/>
            </a:pPr>
            <a:endParaRPr sz="550"/>
          </a:p>
          <a:p>
            <a:pPr marL="1443355" marR="1270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1443355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u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dersta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d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user </a:t>
            </a:r>
            <a:r>
              <a:rPr sz="3200" spc="-6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egi</a:t>
            </a:r>
            <a:r>
              <a:rPr sz="3200" spc="5" dirty="0" smtClean="0">
                <a:latin typeface="Gill Sans MT"/>
                <a:cs typeface="Gill Sans MT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tration,</a:t>
            </a:r>
            <a:r>
              <a:rPr sz="3200" spc="-38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account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pol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cy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r su</a:t>
            </a:r>
            <a:r>
              <a:rPr sz="3200" spc="10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po</a:t>
            </a:r>
            <a:r>
              <a:rPr sz="3200" spc="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t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</a:t>
            </a:r>
            <a:r>
              <a:rPr sz="3200" spc="10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vices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1"/>
              </a:spcBef>
              <a:buClr>
                <a:srgbClr val="3891A7"/>
              </a:buClr>
              <a:buFont typeface="Wingdings 2"/>
              <a:buChar char="·"/>
            </a:pPr>
            <a:endParaRPr sz="600"/>
          </a:p>
          <a:p>
            <a:pPr marL="1443355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1443355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C</a:t>
            </a:r>
            <a:r>
              <a:rPr sz="3200" spc="-6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eate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users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assign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it to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 g</a:t>
            </a:r>
            <a:r>
              <a:rPr sz="3200" spc="-9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oup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3891A7"/>
              </a:buClr>
              <a:buFont typeface="Wingdings 2"/>
              <a:buChar char="·"/>
            </a:pPr>
            <a:endParaRPr sz="600"/>
          </a:p>
          <a:p>
            <a:pPr marL="1443355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1443355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C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eate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User poli</a:t>
            </a:r>
            <a:r>
              <a:rPr sz="3200" spc="-5" dirty="0" smtClean="0">
                <a:latin typeface="Gill Sans MT"/>
                <a:cs typeface="Gill Sans MT"/>
              </a:rPr>
              <a:t>c</a:t>
            </a:r>
            <a:r>
              <a:rPr sz="3200" spc="-245" dirty="0" smtClean="0">
                <a:latin typeface="Gill Sans MT"/>
                <a:cs typeface="Gill Sans MT"/>
              </a:rPr>
              <a:t>y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7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rig</a:t>
            </a:r>
            <a:r>
              <a:rPr sz="3200" spc="10" dirty="0" smtClean="0">
                <a:latin typeface="Gill Sans MT"/>
                <a:cs typeface="Gill Sans MT"/>
              </a:rPr>
              <a:t>h</a:t>
            </a:r>
            <a:r>
              <a:rPr sz="3200" spc="0" dirty="0" smtClean="0">
                <a:latin typeface="Gill Sans MT"/>
                <a:cs typeface="Gill Sans MT"/>
              </a:rPr>
              <a:t>ts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pr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vi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ege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3891A7"/>
              </a:buClr>
              <a:buFont typeface="Wingdings 2"/>
              <a:buChar char="·"/>
            </a:pPr>
            <a:endParaRPr sz="600"/>
          </a:p>
          <a:p>
            <a:pPr marL="1443355" marR="115189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1554480" algn="l"/>
              </a:tabLst>
            </a:pPr>
            <a:r>
              <a:rPr sz="3200" dirty="0" smtClean="0">
                <a:latin typeface="Gill Sans MT"/>
                <a:cs typeface="Gill Sans MT"/>
              </a:rPr>
              <a:t>Dem</a:t>
            </a:r>
            <a:r>
              <a:rPr sz="3200" spc="-10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nstrate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user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 g</a:t>
            </a:r>
            <a:r>
              <a:rPr sz="3200" spc="-9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oup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egistration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 admi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is</a:t>
            </a:r>
            <a:r>
              <a:rPr sz="3200" spc="5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ra</a:t>
            </a:r>
            <a:r>
              <a:rPr sz="3200" spc="-20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-10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n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in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Li</a:t>
            </a:r>
            <a:r>
              <a:rPr sz="3200" spc="-2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ux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</a:t>
            </a:r>
            <a:r>
              <a:rPr sz="3200" spc="90" dirty="0" smtClean="0">
                <a:latin typeface="Gill Sans MT"/>
                <a:cs typeface="Gill Sans MT"/>
              </a:rPr>
              <a:t>r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40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Wi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d</a:t>
            </a:r>
            <a:r>
              <a:rPr sz="3200" spc="-4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ws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2</a:t>
            </a:r>
            <a:r>
              <a:rPr sz="3200" spc="5" dirty="0" smtClean="0">
                <a:latin typeface="Gill Sans MT"/>
                <a:cs typeface="Gill Sans MT"/>
              </a:rPr>
              <a:t>0</a:t>
            </a:r>
            <a:r>
              <a:rPr sz="3200" spc="0" dirty="0" smtClean="0">
                <a:latin typeface="Gill Sans MT"/>
                <a:cs typeface="Gill Sans MT"/>
              </a:rPr>
              <a:t>12 Se</a:t>
            </a:r>
            <a:r>
              <a:rPr sz="3200" spc="85" dirty="0" smtClean="0">
                <a:latin typeface="Gill Sans MT"/>
                <a:cs typeface="Gill Sans MT"/>
              </a:rPr>
              <a:t>r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1827" y="89915"/>
            <a:ext cx="7335011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39328" y="89915"/>
            <a:ext cx="1990344" cy="813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62159" y="89915"/>
            <a:ext cx="2429255" cy="813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1827" y="684276"/>
            <a:ext cx="3800855" cy="813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93138" y="233807"/>
            <a:ext cx="9779635" cy="594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675"/>
              </a:lnSpc>
            </a:pPr>
            <a:r>
              <a:rPr sz="3900" b="1" dirty="0" smtClean="0">
                <a:solidFill>
                  <a:srgbClr val="562213"/>
                </a:solidFill>
                <a:latin typeface="Gill Sans MT"/>
                <a:cs typeface="Gill Sans MT"/>
              </a:rPr>
              <a:t>Re</a:t>
            </a:r>
            <a:r>
              <a:rPr sz="3900" b="1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m</a:t>
            </a:r>
            <a:r>
              <a:rPr sz="3900" b="1" spc="-160" dirty="0" smtClean="0">
                <a:solidFill>
                  <a:srgbClr val="562213"/>
                </a:solidFill>
                <a:latin typeface="Gill Sans MT"/>
                <a:cs typeface="Gill Sans MT"/>
              </a:rPr>
              <a:t>o</a:t>
            </a:r>
            <a:r>
              <a:rPr sz="3900" b="1" spc="-70" dirty="0" smtClean="0">
                <a:solidFill>
                  <a:srgbClr val="562213"/>
                </a:solidFill>
                <a:latin typeface="Gill Sans MT"/>
                <a:cs typeface="Gill Sans MT"/>
              </a:rPr>
              <a:t>v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e</a:t>
            </a:r>
            <a:r>
              <a:rPr sz="39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a </a:t>
            </a:r>
            <a:r>
              <a:rPr sz="3900" b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U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ser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a</a:t>
            </a:r>
            <a:r>
              <a:rPr sz="3900" b="1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d</a:t>
            </a:r>
            <a:r>
              <a:rPr sz="3900" b="1" spc="2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a G</a:t>
            </a:r>
            <a:r>
              <a:rPr sz="3900" b="1" spc="-90" dirty="0" smtClean="0">
                <a:solidFill>
                  <a:srgbClr val="562213"/>
                </a:solidFill>
                <a:latin typeface="Gill Sans MT"/>
                <a:cs typeface="Gill Sans MT"/>
              </a:rPr>
              <a:t>r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oup</a:t>
            </a:r>
            <a:r>
              <a:rPr sz="3900" b="1" spc="1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to </a:t>
            </a:r>
            <a:r>
              <a:rPr sz="3900" b="1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a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1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Ubu</a:t>
            </a:r>
            <a:r>
              <a:rPr sz="39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0" dirty="0" smtClean="0">
                <a:solidFill>
                  <a:srgbClr val="562213"/>
                </a:solidFill>
                <a:latin typeface="Gill Sans MT"/>
                <a:cs typeface="Gill Sans MT"/>
              </a:rPr>
              <a:t>tu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75433" y="5221223"/>
            <a:ext cx="6608445" cy="743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Gill Sans MT"/>
                <a:cs typeface="Gill Sans MT"/>
              </a:rPr>
              <a:t>Sudo</a:t>
            </a:r>
            <a:r>
              <a:rPr sz="4800" b="1" spc="-20" dirty="0" smtClean="0">
                <a:latin typeface="Gill Sans MT"/>
                <a:cs typeface="Gill Sans MT"/>
              </a:rPr>
              <a:t> </a:t>
            </a:r>
            <a:r>
              <a:rPr sz="4800" b="1" spc="0" dirty="0" smtClean="0">
                <a:latin typeface="Gill Sans MT"/>
                <a:cs typeface="Gill Sans MT"/>
              </a:rPr>
              <a:t>delg</a:t>
            </a:r>
            <a:r>
              <a:rPr sz="4800" b="1" spc="-135" dirty="0" smtClean="0">
                <a:latin typeface="Gill Sans MT"/>
                <a:cs typeface="Gill Sans MT"/>
              </a:rPr>
              <a:t>r</a:t>
            </a:r>
            <a:r>
              <a:rPr sz="4800" b="1" spc="0" dirty="0" smtClean="0">
                <a:latin typeface="Gill Sans MT"/>
                <a:cs typeface="Gill Sans MT"/>
              </a:rPr>
              <a:t>oup</a:t>
            </a:r>
            <a:r>
              <a:rPr sz="4800" b="1" spc="5" dirty="0" smtClean="0">
                <a:latin typeface="Gill Sans MT"/>
                <a:cs typeface="Gill Sans MT"/>
              </a:rPr>
              <a:t> </a:t>
            </a:r>
            <a:r>
              <a:rPr sz="4800" b="1" spc="0" dirty="0" smtClean="0">
                <a:latin typeface="Gill Sans MT"/>
                <a:cs typeface="Gill Sans MT"/>
              </a:rPr>
              <a:t>mas</a:t>
            </a:r>
            <a:r>
              <a:rPr sz="4800" b="1" spc="-15" dirty="0" smtClean="0">
                <a:latin typeface="Gill Sans MT"/>
                <a:cs typeface="Gill Sans MT"/>
              </a:rPr>
              <a:t>t</a:t>
            </a:r>
            <a:r>
              <a:rPr sz="4800" b="1" spc="0" dirty="0" smtClean="0">
                <a:latin typeface="Gill Sans MT"/>
                <a:cs typeface="Gill Sans MT"/>
              </a:rPr>
              <a:t>ers</a:t>
            </a:r>
            <a:endParaRPr sz="48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93138" y="828166"/>
            <a:ext cx="7195820" cy="2639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 smtClean="0">
                <a:solidFill>
                  <a:srgbClr val="562213"/>
                </a:solidFill>
                <a:latin typeface="Gill Sans MT"/>
                <a:cs typeface="Gill Sans MT"/>
              </a:rPr>
              <a:t>Li</a:t>
            </a:r>
            <a:r>
              <a:rPr sz="3900" b="1" spc="-45" dirty="0" smtClean="0">
                <a:solidFill>
                  <a:srgbClr val="562213"/>
                </a:solidFill>
                <a:latin typeface="Gill Sans MT"/>
                <a:cs typeface="Gill Sans MT"/>
              </a:rPr>
              <a:t>n</a:t>
            </a:r>
            <a:r>
              <a:rPr sz="39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ux System</a:t>
            </a:r>
            <a:endParaRPr sz="3900">
              <a:latin typeface="Gill Sans MT"/>
              <a:cs typeface="Gill Sans MT"/>
            </a:endParaRPr>
          </a:p>
          <a:p>
            <a:pPr marL="94615">
              <a:lnSpc>
                <a:spcPct val="100000"/>
              </a:lnSpc>
              <a:spcBef>
                <a:spcPts val="434"/>
              </a:spcBef>
            </a:pPr>
            <a:r>
              <a:rPr sz="3200" b="1" dirty="0" smtClean="0">
                <a:latin typeface="Gill Sans MT"/>
                <a:cs typeface="Gill Sans MT"/>
              </a:rPr>
              <a:t>Rem</a:t>
            </a:r>
            <a:r>
              <a:rPr sz="3200" b="1" spc="-135" dirty="0" smtClean="0">
                <a:latin typeface="Gill Sans MT"/>
                <a:cs typeface="Gill Sans MT"/>
              </a:rPr>
              <a:t>o</a:t>
            </a:r>
            <a:r>
              <a:rPr sz="3200" b="1" spc="-65" dirty="0" smtClean="0">
                <a:latin typeface="Gill Sans MT"/>
                <a:cs typeface="Gill Sans MT"/>
              </a:rPr>
              <a:t>v</a:t>
            </a:r>
            <a:r>
              <a:rPr sz="3200" b="1" spc="0" dirty="0" smtClean="0">
                <a:latin typeface="Gill Sans MT"/>
                <a:cs typeface="Gill Sans MT"/>
              </a:rPr>
              <a:t>e</a:t>
            </a:r>
            <a:r>
              <a:rPr sz="3200" b="1" spc="-4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Users</a:t>
            </a:r>
            <a:r>
              <a:rPr sz="3200" b="1" spc="-3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in</a:t>
            </a:r>
            <a:r>
              <a:rPr sz="3200" b="1" spc="-2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 g</a:t>
            </a:r>
            <a:r>
              <a:rPr sz="3200" b="1" spc="-85" dirty="0" smtClean="0">
                <a:latin typeface="Gill Sans MT"/>
                <a:cs typeface="Gill Sans MT"/>
              </a:rPr>
              <a:t>r</a:t>
            </a:r>
            <a:r>
              <a:rPr sz="3200" b="1" spc="0" dirty="0" smtClean="0">
                <a:latin typeface="Gill Sans MT"/>
                <a:cs typeface="Gill Sans MT"/>
              </a:rPr>
              <a:t>oup: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46"/>
              </a:spcBef>
            </a:pPr>
            <a:endParaRPr sz="1400"/>
          </a:p>
          <a:p>
            <a:pPr marL="94615">
              <a:lnSpc>
                <a:spcPct val="100000"/>
              </a:lnSpc>
            </a:pPr>
            <a:r>
              <a:rPr sz="4400" b="1" dirty="0" smtClean="0">
                <a:latin typeface="Gill Sans MT"/>
                <a:cs typeface="Gill Sans MT"/>
              </a:rPr>
              <a:t>Sudo</a:t>
            </a:r>
            <a:r>
              <a:rPr sz="4400" b="1" spc="-25" dirty="0" smtClean="0">
                <a:latin typeface="Gill Sans MT"/>
                <a:cs typeface="Gill Sans MT"/>
              </a:rPr>
              <a:t> </a:t>
            </a:r>
            <a:r>
              <a:rPr sz="4400" b="1" spc="0" dirty="0" smtClean="0">
                <a:latin typeface="Gill Sans MT"/>
                <a:cs typeface="Gill Sans MT"/>
              </a:rPr>
              <a:t>de</a:t>
            </a:r>
            <a:r>
              <a:rPr sz="4400" b="1" spc="-15" dirty="0" smtClean="0">
                <a:latin typeface="Gill Sans MT"/>
                <a:cs typeface="Gill Sans MT"/>
              </a:rPr>
              <a:t>l</a:t>
            </a:r>
            <a:r>
              <a:rPr sz="4400" b="1" spc="0" dirty="0" smtClean="0">
                <a:latin typeface="Gill Sans MT"/>
                <a:cs typeface="Gill Sans MT"/>
              </a:rPr>
              <a:t>user</a:t>
            </a:r>
            <a:r>
              <a:rPr sz="4400" b="1" spc="-25" dirty="0" smtClean="0">
                <a:latin typeface="Gill Sans MT"/>
                <a:cs typeface="Gill Sans MT"/>
              </a:rPr>
              <a:t> </a:t>
            </a:r>
            <a:r>
              <a:rPr sz="4400" b="1" spc="0" dirty="0" smtClean="0">
                <a:latin typeface="Gill Sans MT"/>
                <a:cs typeface="Gill Sans MT"/>
              </a:rPr>
              <a:t>tig</a:t>
            </a:r>
            <a:r>
              <a:rPr sz="4400" b="1" spc="-15" dirty="0" smtClean="0">
                <a:latin typeface="Gill Sans MT"/>
                <a:cs typeface="Gill Sans MT"/>
              </a:rPr>
              <a:t>i</a:t>
            </a:r>
            <a:r>
              <a:rPr sz="4400" b="1" spc="0" dirty="0" smtClean="0">
                <a:latin typeface="Gill Sans MT"/>
                <a:cs typeface="Gill Sans MT"/>
              </a:rPr>
              <a:t>st</a:t>
            </a:r>
            <a:r>
              <a:rPr sz="4400" b="1" spc="-10" dirty="0" smtClean="0">
                <a:latin typeface="Gill Sans MT"/>
                <a:cs typeface="Gill Sans MT"/>
              </a:rPr>
              <a:t> </a:t>
            </a:r>
            <a:r>
              <a:rPr sz="4400" b="1" spc="0" dirty="0" smtClean="0">
                <a:latin typeface="Gill Sans MT"/>
                <a:cs typeface="Gill Sans MT"/>
              </a:rPr>
              <a:t>masters</a:t>
            </a:r>
            <a:endParaRPr sz="44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75433" y="4663694"/>
            <a:ext cx="3177540" cy="500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 smtClean="0">
                <a:latin typeface="Gill Sans MT"/>
                <a:cs typeface="Gill Sans MT"/>
              </a:rPr>
              <a:t>Rem</a:t>
            </a:r>
            <a:r>
              <a:rPr sz="3200" b="1" spc="-130" dirty="0" smtClean="0">
                <a:latin typeface="Gill Sans MT"/>
                <a:cs typeface="Gill Sans MT"/>
              </a:rPr>
              <a:t>o</a:t>
            </a:r>
            <a:r>
              <a:rPr sz="3200" b="1" spc="-65" dirty="0" smtClean="0">
                <a:latin typeface="Gill Sans MT"/>
                <a:cs typeface="Gill Sans MT"/>
              </a:rPr>
              <a:t>v</a:t>
            </a:r>
            <a:r>
              <a:rPr sz="3200" b="1" spc="0" dirty="0" smtClean="0">
                <a:latin typeface="Gill Sans MT"/>
                <a:cs typeface="Gill Sans MT"/>
              </a:rPr>
              <a:t>e</a:t>
            </a:r>
            <a:r>
              <a:rPr sz="3200" b="1" spc="-4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G</a:t>
            </a:r>
            <a:r>
              <a:rPr sz="3200" b="1" spc="-85" dirty="0" smtClean="0">
                <a:latin typeface="Gill Sans MT"/>
                <a:cs typeface="Gill Sans MT"/>
              </a:rPr>
              <a:t>r</a:t>
            </a:r>
            <a:r>
              <a:rPr sz="3200" b="1" spc="0" dirty="0" smtClean="0">
                <a:latin typeface="Gill Sans MT"/>
                <a:cs typeface="Gill Sans MT"/>
              </a:rPr>
              <a:t>ou</a:t>
            </a:r>
            <a:r>
              <a:rPr sz="3200" b="1" spc="5" dirty="0" smtClean="0">
                <a:latin typeface="Gill Sans MT"/>
                <a:cs typeface="Gill Sans MT"/>
              </a:rPr>
              <a:t>p</a:t>
            </a:r>
            <a:r>
              <a:rPr sz="3200" b="1" spc="0" dirty="0" smtClean="0">
                <a:latin typeface="Gill Sans MT"/>
                <a:cs typeface="Gill Sans MT"/>
              </a:rPr>
              <a:t>s: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5437632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User</a:t>
            </a:r>
            <a:r>
              <a:rPr sz="4300" b="1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Man</a:t>
            </a:r>
            <a:r>
              <a:rPr sz="4300" b="1" spc="-95" dirty="0" smtClean="0">
                <a:solidFill>
                  <a:srgbClr val="562213"/>
                </a:solidFill>
                <a:latin typeface="Gill Sans MT"/>
                <a:cs typeface="Gill Sans MT"/>
              </a:rPr>
              <a:t>a</a:t>
            </a:r>
            <a:r>
              <a:rPr sz="4300" b="1" spc="-90" dirty="0" smtClean="0">
                <a:solidFill>
                  <a:srgbClr val="562213"/>
                </a:solidFill>
                <a:latin typeface="Gill Sans MT"/>
                <a:cs typeface="Gill Sans MT"/>
              </a:rPr>
              <a:t>g</a:t>
            </a:r>
            <a:r>
              <a:rPr sz="4300" b="1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ement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1477898"/>
            <a:ext cx="9754235" cy="3079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Without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user</a:t>
            </a:r>
            <a:r>
              <a:rPr sz="3200" spc="5" dirty="0" smtClean="0">
                <a:latin typeface="Gill Sans MT"/>
                <a:cs typeface="Gill Sans MT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-5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-65" dirty="0" smtClean="0">
                <a:latin typeface="Gill Sans MT"/>
                <a:cs typeface="Gill Sans MT"/>
              </a:rPr>
              <a:t>w</a:t>
            </a:r>
            <a:r>
              <a:rPr sz="3200" spc="0" dirty="0" smtClean="0">
                <a:latin typeface="Gill Sans MT"/>
                <a:cs typeface="Gill Sans MT"/>
              </a:rPr>
              <a:t>ould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be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-35" dirty="0" smtClean="0">
                <a:latin typeface="Gill Sans MT"/>
                <a:cs typeface="Gill Sans MT"/>
              </a:rPr>
              <a:t>f</a:t>
            </a:r>
            <a:r>
              <a:rPr sz="3200" spc="-50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w chal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enges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in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system</a:t>
            </a:r>
            <a:endParaRPr sz="32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admi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is</a:t>
            </a:r>
            <a:r>
              <a:rPr sz="3200" spc="5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ra</a:t>
            </a:r>
            <a:r>
              <a:rPr sz="3200" spc="-20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-10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n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.</a:t>
            </a:r>
            <a:r>
              <a:rPr sz="3200" spc="-3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System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admi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is</a:t>
            </a:r>
            <a:r>
              <a:rPr sz="3200" spc="5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rat</a:t>
            </a:r>
            <a:r>
              <a:rPr sz="3200" spc="-1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rs</a:t>
            </a:r>
            <a:r>
              <a:rPr sz="3200" spc="-60" dirty="0" smtClean="0">
                <a:latin typeface="Gill Sans MT"/>
                <a:cs typeface="Gill Sans MT"/>
              </a:rPr>
              <a:t> </a:t>
            </a:r>
            <a:r>
              <a:rPr sz="3200" spc="-40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ust cater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all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needs,</a:t>
            </a:r>
            <a:r>
              <a:rPr sz="3200" spc="-3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endParaRPr sz="32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ens</a:t>
            </a:r>
            <a:r>
              <a:rPr sz="3200" spc="10" dirty="0" smtClean="0">
                <a:latin typeface="Gill Sans MT"/>
                <a:cs typeface="Gill Sans MT"/>
              </a:rPr>
              <a:t>u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stab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ty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secur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ty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system.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407034" indent="-39497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407034" algn="l"/>
              </a:tabLst>
            </a:pPr>
            <a:r>
              <a:rPr sz="3200" dirty="0" smtClean="0">
                <a:latin typeface="Gill Sans MT"/>
                <a:cs typeface="Gill Sans MT"/>
              </a:rPr>
              <a:t>F</a:t>
            </a:r>
            <a:r>
              <a:rPr sz="3200" spc="-8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om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User </a:t>
            </a:r>
            <a:r>
              <a:rPr sz="3200" spc="-1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egi</a:t>
            </a:r>
            <a:r>
              <a:rPr sz="3200" spc="5" dirty="0" smtClean="0">
                <a:latin typeface="Gill Sans MT"/>
                <a:cs typeface="Gill Sans MT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trat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on</a:t>
            </a:r>
            <a:r>
              <a:rPr sz="3200" spc="185" dirty="0" smtClean="0">
                <a:latin typeface="Gill Sans MT"/>
                <a:cs typeface="Gill Sans MT"/>
              </a:rPr>
              <a:t>,</a:t>
            </a:r>
            <a:r>
              <a:rPr sz="3200" spc="0" dirty="0" smtClean="0">
                <a:latin typeface="Gill Sans MT"/>
                <a:cs typeface="Gill Sans MT"/>
              </a:rPr>
              <a:t>Account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-90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oli</a:t>
            </a:r>
            <a:r>
              <a:rPr sz="3200" spc="-5" dirty="0" smtClean="0">
                <a:latin typeface="Gill Sans MT"/>
                <a:cs typeface="Gill Sans MT"/>
              </a:rPr>
              <a:t>c</a:t>
            </a:r>
            <a:r>
              <a:rPr sz="3200" spc="-245" dirty="0" smtClean="0">
                <a:latin typeface="Gill Sans MT"/>
                <a:cs typeface="Gill Sans MT"/>
              </a:rPr>
              <a:t>y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cont</a:t>
            </a:r>
            <a:r>
              <a:rPr sz="3200" spc="-8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oll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ng</a:t>
            </a:r>
            <a:r>
              <a:rPr sz="3200" spc="-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rs</a:t>
            </a:r>
            <a:endParaRPr sz="3200">
              <a:latin typeface="Gill Sans MT"/>
              <a:cs typeface="Gill Sans MT"/>
            </a:endParaRPr>
          </a:p>
          <a:p>
            <a:pPr marL="295910">
              <a:lnSpc>
                <a:spcPts val="3835"/>
              </a:lnSpc>
            </a:pP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esou</a:t>
            </a:r>
            <a:r>
              <a:rPr sz="3200" spc="-8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ces,</a:t>
            </a:r>
            <a:r>
              <a:rPr sz="3200" spc="-37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et</a:t>
            </a:r>
            <a:r>
              <a:rPr sz="3200" spc="55" dirty="0" smtClean="0">
                <a:latin typeface="Gill Sans MT"/>
                <a:cs typeface="Gill Sans MT"/>
              </a:rPr>
              <a:t>c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5088635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User</a:t>
            </a:r>
            <a:r>
              <a:rPr sz="4300" b="1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100" dirty="0" smtClean="0">
                <a:solidFill>
                  <a:srgbClr val="562213"/>
                </a:solidFill>
                <a:latin typeface="Gill Sans MT"/>
                <a:cs typeface="Gill Sans MT"/>
              </a:rPr>
              <a:t>r</a:t>
            </a:r>
            <a:r>
              <a:rPr sz="43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egistra</a:t>
            </a:r>
            <a:r>
              <a:rPr sz="4300" b="1" spc="-35" dirty="0" smtClean="0">
                <a:solidFill>
                  <a:srgbClr val="562213"/>
                </a:solidFill>
                <a:latin typeface="Gill Sans MT"/>
                <a:cs typeface="Gill Sans MT"/>
              </a:rPr>
              <a:t>t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ion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1404873"/>
            <a:ext cx="9742170" cy="4256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indent="-283845">
              <a:lnSpc>
                <a:spcPts val="2950"/>
              </a:lnSpc>
              <a:buClr>
                <a:srgbClr val="3891A7"/>
              </a:buClr>
              <a:buSzPct val="80000"/>
              <a:buFont typeface="Wingdings 2"/>
              <a:buChar char="·"/>
              <a:tabLst>
                <a:tab pos="295910" algn="l"/>
              </a:tabLst>
            </a:pPr>
            <a:r>
              <a:rPr sz="2500" spc="-50" dirty="0" smtClean="0">
                <a:latin typeface="Gill Sans MT"/>
                <a:cs typeface="Gill Sans MT"/>
              </a:rPr>
              <a:t>F</a:t>
            </a:r>
            <a:r>
              <a:rPr sz="2500" spc="-15" dirty="0" smtClean="0">
                <a:latin typeface="Gill Sans MT"/>
                <a:cs typeface="Gill Sans MT"/>
              </a:rPr>
              <a:t>or </a:t>
            </a:r>
            <a:r>
              <a:rPr sz="2500" b="1" spc="-20" dirty="0" smtClean="0">
                <a:latin typeface="Gill Sans MT"/>
                <a:cs typeface="Gill Sans MT"/>
              </a:rPr>
              <a:t>smal</a:t>
            </a:r>
            <a:r>
              <a:rPr sz="2500" b="1" spc="-10" dirty="0" smtClean="0">
                <a:latin typeface="Gill Sans MT"/>
                <a:cs typeface="Gill Sans MT"/>
              </a:rPr>
              <a:t>l</a:t>
            </a:r>
            <a:r>
              <a:rPr sz="2500" b="1" spc="15" dirty="0" smtClean="0">
                <a:latin typeface="Gill Sans MT"/>
                <a:cs typeface="Gill Sans MT"/>
              </a:rPr>
              <a:t> </a:t>
            </a:r>
            <a:r>
              <a:rPr sz="2500" b="1" spc="-15" dirty="0" smtClean="0">
                <a:latin typeface="Gill Sans MT"/>
                <a:cs typeface="Gill Sans MT"/>
              </a:rPr>
              <a:t>organi</a:t>
            </a:r>
            <a:r>
              <a:rPr sz="2500" b="1" spc="-30" dirty="0" smtClean="0">
                <a:latin typeface="Gill Sans MT"/>
                <a:cs typeface="Gill Sans MT"/>
              </a:rPr>
              <a:t>z</a:t>
            </a:r>
            <a:r>
              <a:rPr sz="2500" b="1" spc="-15" dirty="0" smtClean="0">
                <a:latin typeface="Gill Sans MT"/>
                <a:cs typeface="Gill Sans MT"/>
              </a:rPr>
              <a:t>a</a:t>
            </a:r>
            <a:r>
              <a:rPr sz="2500" b="1" spc="-20" dirty="0" smtClean="0">
                <a:latin typeface="Gill Sans MT"/>
                <a:cs typeface="Gill Sans MT"/>
              </a:rPr>
              <a:t>t</a:t>
            </a:r>
            <a:r>
              <a:rPr sz="2500" b="1" spc="-15" dirty="0" smtClean="0">
                <a:latin typeface="Gill Sans MT"/>
                <a:cs typeface="Gill Sans MT"/>
              </a:rPr>
              <a:t>ions</a:t>
            </a:r>
            <a:r>
              <a:rPr sz="2500" spc="-10" dirty="0" smtClean="0">
                <a:latin typeface="Gill Sans MT"/>
                <a:cs typeface="Gill Sans MT"/>
              </a:rPr>
              <a:t>,</a:t>
            </a:r>
            <a:r>
              <a:rPr sz="2500" spc="-204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user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65" dirty="0" smtClean="0">
                <a:latin typeface="Gill Sans MT"/>
                <a:cs typeface="Gill Sans MT"/>
              </a:rPr>
              <a:t>r</a:t>
            </a:r>
            <a:r>
              <a:rPr sz="2500" spc="-15" dirty="0" smtClean="0">
                <a:latin typeface="Gill Sans MT"/>
                <a:cs typeface="Gill Sans MT"/>
              </a:rPr>
              <a:t>eg</a:t>
            </a:r>
            <a:r>
              <a:rPr sz="2500" spc="0" dirty="0" smtClean="0">
                <a:latin typeface="Gill Sans MT"/>
                <a:cs typeface="Gill Sans MT"/>
              </a:rPr>
              <a:t>i</a:t>
            </a:r>
            <a:r>
              <a:rPr sz="2500" spc="-10" dirty="0" smtClean="0">
                <a:latin typeface="Gill Sans MT"/>
                <a:cs typeface="Gill Sans MT"/>
              </a:rPr>
              <a:t>st</a:t>
            </a:r>
            <a:r>
              <a:rPr sz="2500" spc="-20" dirty="0" smtClean="0">
                <a:latin typeface="Gill Sans MT"/>
                <a:cs typeface="Gill Sans MT"/>
              </a:rPr>
              <a:t>r</a:t>
            </a:r>
            <a:r>
              <a:rPr sz="2500" spc="-10" dirty="0" smtClean="0">
                <a:latin typeface="Gill Sans MT"/>
                <a:cs typeface="Gill Sans MT"/>
              </a:rPr>
              <a:t>ation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is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a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60" dirty="0" smtClean="0">
                <a:latin typeface="Gill Sans MT"/>
                <a:cs typeface="Gill Sans MT"/>
              </a:rPr>
              <a:t>r</a:t>
            </a:r>
            <a:r>
              <a:rPr sz="2500" spc="-15" dirty="0" smtClean="0">
                <a:latin typeface="Gill Sans MT"/>
                <a:cs typeface="Gill Sans MT"/>
              </a:rPr>
              <a:t>e</a:t>
            </a:r>
            <a:r>
              <a:rPr sz="2500" spc="-5" dirty="0" smtClean="0">
                <a:latin typeface="Gill Sans MT"/>
                <a:cs typeface="Gill Sans MT"/>
              </a:rPr>
              <a:t>l</a:t>
            </a:r>
            <a:r>
              <a:rPr sz="2500" spc="-10" dirty="0" smtClean="0">
                <a:latin typeface="Gill Sans MT"/>
                <a:cs typeface="Gill Sans MT"/>
              </a:rPr>
              <a:t>ati</a:t>
            </a:r>
            <a:r>
              <a:rPr sz="2500" spc="-60" dirty="0" smtClean="0">
                <a:latin typeface="Gill Sans MT"/>
                <a:cs typeface="Gill Sans MT"/>
              </a:rPr>
              <a:t>v</a:t>
            </a:r>
            <a:r>
              <a:rPr sz="2500" spc="-15" dirty="0" smtClean="0">
                <a:latin typeface="Gill Sans MT"/>
                <a:cs typeface="Gill Sans MT"/>
              </a:rPr>
              <a:t>e</a:t>
            </a:r>
            <a:r>
              <a:rPr sz="2500" spc="-30" dirty="0" smtClean="0">
                <a:latin typeface="Gill Sans MT"/>
                <a:cs typeface="Gill Sans MT"/>
              </a:rPr>
              <a:t>l</a:t>
            </a:r>
            <a:r>
              <a:rPr sz="2500" spc="-15" dirty="0" smtClean="0">
                <a:latin typeface="Gill Sans MT"/>
                <a:cs typeface="Gill Sans MT"/>
              </a:rPr>
              <a:t>y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simple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mat</a:t>
            </a:r>
            <a:r>
              <a:rPr sz="2500" spc="-20" dirty="0" smtClean="0">
                <a:latin typeface="Gill Sans MT"/>
                <a:cs typeface="Gill Sans MT"/>
              </a:rPr>
              <a:t>t</a:t>
            </a:r>
            <a:r>
              <a:rPr sz="2500" spc="-15" dirty="0" smtClean="0">
                <a:latin typeface="Gill Sans MT"/>
                <a:cs typeface="Gill Sans MT"/>
              </a:rPr>
              <a:t>e</a:t>
            </a:r>
            <a:r>
              <a:rPr sz="2500" spc="-265" dirty="0" smtClean="0">
                <a:latin typeface="Gill Sans MT"/>
                <a:cs typeface="Gill Sans MT"/>
              </a:rPr>
              <a:t>r</a:t>
            </a:r>
            <a:r>
              <a:rPr sz="2500" spc="-10" dirty="0" smtClean="0">
                <a:latin typeface="Gill Sans MT"/>
                <a:cs typeface="Gill Sans MT"/>
              </a:rPr>
              <a:t>.</a:t>
            </a:r>
            <a:endParaRPr sz="2500">
              <a:latin typeface="Gill Sans MT"/>
              <a:cs typeface="Gill Sans MT"/>
            </a:endParaRPr>
          </a:p>
          <a:p>
            <a:pPr marL="295910" marR="156845">
              <a:lnSpc>
                <a:spcPct val="80000"/>
              </a:lnSpc>
              <a:spcBef>
                <a:spcPts val="50"/>
              </a:spcBef>
            </a:pPr>
            <a:r>
              <a:rPr sz="2500" spc="-15" dirty="0" smtClean="0">
                <a:latin typeface="Gill Sans MT"/>
                <a:cs typeface="Gill Sans MT"/>
              </a:rPr>
              <a:t>Use</a:t>
            </a:r>
            <a:r>
              <a:rPr sz="2500" spc="-20" dirty="0" smtClean="0">
                <a:latin typeface="Gill Sans MT"/>
                <a:cs typeface="Gill Sans MT"/>
              </a:rPr>
              <a:t>r</a:t>
            </a:r>
            <a:r>
              <a:rPr sz="2500" spc="-10" dirty="0" smtClean="0">
                <a:latin typeface="Gill Sans MT"/>
                <a:cs typeface="Gill Sans MT"/>
              </a:rPr>
              <a:t>s</a:t>
            </a:r>
            <a:r>
              <a:rPr sz="2500" spc="10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can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be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60" dirty="0" smtClean="0">
                <a:latin typeface="Gill Sans MT"/>
                <a:cs typeface="Gill Sans MT"/>
              </a:rPr>
              <a:t>r</a:t>
            </a:r>
            <a:r>
              <a:rPr sz="2500" spc="-15" dirty="0" smtClean="0">
                <a:latin typeface="Gill Sans MT"/>
                <a:cs typeface="Gill Sans MT"/>
              </a:rPr>
              <a:t>eg</a:t>
            </a:r>
            <a:r>
              <a:rPr sz="2500" spc="-5" dirty="0" smtClean="0">
                <a:latin typeface="Gill Sans MT"/>
                <a:cs typeface="Gill Sans MT"/>
              </a:rPr>
              <a:t>i</a:t>
            </a:r>
            <a:r>
              <a:rPr sz="2500" spc="-10" dirty="0" smtClean="0">
                <a:latin typeface="Gill Sans MT"/>
                <a:cs typeface="Gill Sans MT"/>
              </a:rPr>
              <a:t>ste</a:t>
            </a:r>
            <a:r>
              <a:rPr sz="2500" spc="-65" dirty="0" smtClean="0">
                <a:latin typeface="Gill Sans MT"/>
                <a:cs typeface="Gill Sans MT"/>
              </a:rPr>
              <a:t>r</a:t>
            </a:r>
            <a:r>
              <a:rPr sz="2500" spc="-15" dirty="0" smtClean="0">
                <a:latin typeface="Gill Sans MT"/>
                <a:cs typeface="Gill Sans MT"/>
              </a:rPr>
              <a:t>ed</a:t>
            </a:r>
            <a:r>
              <a:rPr sz="2500" spc="10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at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a </a:t>
            </a:r>
            <a:r>
              <a:rPr sz="2500" spc="-10" dirty="0" smtClean="0">
                <a:latin typeface="Gill Sans MT"/>
                <a:cs typeface="Gill Sans MT"/>
              </a:rPr>
              <a:t>centralize</a:t>
            </a:r>
            <a:r>
              <a:rPr sz="2500" spc="-15" dirty="0" smtClean="0">
                <a:latin typeface="Gill Sans MT"/>
                <a:cs typeface="Gill Sans MT"/>
              </a:rPr>
              <a:t>d</a:t>
            </a:r>
            <a:r>
              <a:rPr sz="2500" spc="10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location </a:t>
            </a:r>
            <a:r>
              <a:rPr sz="2500" spc="-35" dirty="0" smtClean="0">
                <a:latin typeface="Gill Sans MT"/>
                <a:cs typeface="Gill Sans MT"/>
              </a:rPr>
              <a:t>b</a:t>
            </a:r>
            <a:r>
              <a:rPr sz="2500" spc="-15" dirty="0" smtClean="0">
                <a:latin typeface="Gill Sans MT"/>
                <a:cs typeface="Gill Sans MT"/>
              </a:rPr>
              <a:t>y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the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sys</a:t>
            </a:r>
            <a:r>
              <a:rPr sz="2500" spc="-20" dirty="0" smtClean="0">
                <a:latin typeface="Gill Sans MT"/>
                <a:cs typeface="Gill Sans MT"/>
              </a:rPr>
              <a:t>tem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manage</a:t>
            </a:r>
            <a:r>
              <a:rPr sz="2500" spc="-270" dirty="0" smtClean="0">
                <a:latin typeface="Gill Sans MT"/>
                <a:cs typeface="Gill Sans MT"/>
              </a:rPr>
              <a:t>r</a:t>
            </a:r>
            <a:r>
              <a:rPr sz="2500" spc="0" dirty="0" smtClean="0">
                <a:latin typeface="Gill Sans MT"/>
                <a:cs typeface="Gill Sans MT"/>
              </a:rPr>
              <a:t>, </a:t>
            </a:r>
            <a:r>
              <a:rPr sz="2500" spc="-15" dirty="0" smtClean="0">
                <a:latin typeface="Gill Sans MT"/>
                <a:cs typeface="Gill Sans MT"/>
              </a:rPr>
              <a:t>and</a:t>
            </a:r>
            <a:r>
              <a:rPr sz="2500" spc="-10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made</a:t>
            </a:r>
            <a:r>
              <a:rPr sz="2500" spc="10" dirty="0" smtClean="0">
                <a:latin typeface="Gill Sans MT"/>
                <a:cs typeface="Gill Sans MT"/>
              </a:rPr>
              <a:t> </a:t>
            </a:r>
            <a:r>
              <a:rPr sz="2500" spc="-100" dirty="0" smtClean="0">
                <a:latin typeface="Gill Sans MT"/>
                <a:cs typeface="Gill Sans MT"/>
              </a:rPr>
              <a:t>a</a:t>
            </a:r>
            <a:r>
              <a:rPr sz="2500" spc="-10" dirty="0" smtClean="0">
                <a:latin typeface="Gill Sans MT"/>
                <a:cs typeface="Gill Sans MT"/>
              </a:rPr>
              <a:t>vai</a:t>
            </a:r>
            <a:r>
              <a:rPr sz="2500" spc="-5" dirty="0" smtClean="0">
                <a:latin typeface="Gill Sans MT"/>
                <a:cs typeface="Gill Sans MT"/>
              </a:rPr>
              <a:t>l</a:t>
            </a:r>
            <a:r>
              <a:rPr sz="2500" spc="-15" dirty="0" smtClean="0">
                <a:latin typeface="Gill Sans MT"/>
                <a:cs typeface="Gill Sans MT"/>
              </a:rPr>
              <a:t>ab</a:t>
            </a:r>
            <a:r>
              <a:rPr sz="2500" spc="-5" dirty="0" smtClean="0">
                <a:latin typeface="Gill Sans MT"/>
                <a:cs typeface="Gill Sans MT"/>
              </a:rPr>
              <a:t>l</a:t>
            </a:r>
            <a:r>
              <a:rPr sz="2500" spc="-15" dirty="0" smtClean="0">
                <a:latin typeface="Gill Sans MT"/>
                <a:cs typeface="Gill Sans MT"/>
              </a:rPr>
              <a:t>e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20" dirty="0" smtClean="0">
                <a:latin typeface="Gill Sans MT"/>
                <a:cs typeface="Gill Sans MT"/>
              </a:rPr>
              <a:t>t</a:t>
            </a:r>
            <a:r>
              <a:rPr sz="2500" spc="-15" dirty="0" smtClean="0">
                <a:latin typeface="Gill Sans MT"/>
                <a:cs typeface="Gill Sans MT"/>
              </a:rPr>
              <a:t>o</a:t>
            </a:r>
            <a:r>
              <a:rPr sz="2500" spc="10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a</a:t>
            </a:r>
            <a:r>
              <a:rPr sz="2500" spc="-5" dirty="0" smtClean="0">
                <a:latin typeface="Gill Sans MT"/>
                <a:cs typeface="Gill Sans MT"/>
              </a:rPr>
              <a:t>l</a:t>
            </a:r>
            <a:r>
              <a:rPr sz="2500" spc="-10" dirty="0" smtClean="0">
                <a:latin typeface="Gill Sans MT"/>
                <a:cs typeface="Gill Sans MT"/>
              </a:rPr>
              <a:t>l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of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the</a:t>
            </a:r>
            <a:r>
              <a:rPr sz="2500" spc="10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hosts</a:t>
            </a:r>
            <a:r>
              <a:rPr sz="2500" spc="20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in </a:t>
            </a:r>
            <a:r>
              <a:rPr sz="2500" spc="-15" dirty="0" smtClean="0">
                <a:latin typeface="Gill Sans MT"/>
                <a:cs typeface="Gill Sans MT"/>
              </a:rPr>
              <a:t>the</a:t>
            </a:r>
            <a:r>
              <a:rPr sz="2500" spc="10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net</a:t>
            </a:r>
            <a:r>
              <a:rPr sz="2500" spc="-65" dirty="0" smtClean="0">
                <a:latin typeface="Gill Sans MT"/>
                <a:cs typeface="Gill Sans MT"/>
              </a:rPr>
              <a:t>w</a:t>
            </a:r>
            <a:r>
              <a:rPr sz="2500" spc="-15" dirty="0" smtClean="0">
                <a:latin typeface="Gill Sans MT"/>
                <a:cs typeface="Gill Sans MT"/>
              </a:rPr>
              <a:t>ork</a:t>
            </a:r>
            <a:r>
              <a:rPr sz="2500" spc="10" dirty="0" smtClean="0">
                <a:latin typeface="Gill Sans MT"/>
                <a:cs typeface="Gill Sans MT"/>
              </a:rPr>
              <a:t> </a:t>
            </a:r>
            <a:r>
              <a:rPr sz="2500" spc="-40" dirty="0" smtClean="0">
                <a:latin typeface="Gill Sans MT"/>
                <a:cs typeface="Gill Sans MT"/>
              </a:rPr>
              <a:t>b</a:t>
            </a:r>
            <a:r>
              <a:rPr sz="2500" spc="-15" dirty="0" smtClean="0">
                <a:latin typeface="Gill Sans MT"/>
                <a:cs typeface="Gill Sans MT"/>
              </a:rPr>
              <a:t>y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some</a:t>
            </a:r>
            <a:r>
              <a:rPr sz="2500" spc="10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sharing mechanism,</a:t>
            </a:r>
            <a:r>
              <a:rPr sz="2500" spc="-23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such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as </a:t>
            </a:r>
            <a:r>
              <a:rPr sz="2500" spc="-15" dirty="0" smtClean="0">
                <a:latin typeface="Gill Sans MT"/>
                <a:cs typeface="Gill Sans MT"/>
              </a:rPr>
              <a:t>a </a:t>
            </a:r>
            <a:r>
              <a:rPr sz="2500" spc="-10" dirty="0" smtClean="0">
                <a:latin typeface="Gill Sans MT"/>
                <a:cs typeface="Gill Sans MT"/>
              </a:rPr>
              <a:t>lo</a:t>
            </a:r>
            <a:r>
              <a:rPr sz="2500" spc="-15" dirty="0" smtClean="0">
                <a:latin typeface="Gill Sans MT"/>
                <a:cs typeface="Gill Sans MT"/>
              </a:rPr>
              <a:t>g</a:t>
            </a:r>
            <a:r>
              <a:rPr sz="2500" spc="-5" dirty="0" smtClean="0">
                <a:latin typeface="Gill Sans MT"/>
                <a:cs typeface="Gill Sans MT"/>
              </a:rPr>
              <a:t>i</a:t>
            </a:r>
            <a:r>
              <a:rPr sz="2500" spc="-15" dirty="0" smtClean="0">
                <a:latin typeface="Gill Sans MT"/>
                <a:cs typeface="Gill Sans MT"/>
              </a:rPr>
              <a:t>n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se</a:t>
            </a:r>
            <a:r>
              <a:rPr sz="2500" spc="60" dirty="0" smtClean="0">
                <a:latin typeface="Gill Sans MT"/>
                <a:cs typeface="Gill Sans MT"/>
              </a:rPr>
              <a:t>r</a:t>
            </a:r>
            <a:r>
              <a:rPr sz="2500" spc="-65" dirty="0" smtClean="0">
                <a:latin typeface="Gill Sans MT"/>
                <a:cs typeface="Gill Sans MT"/>
              </a:rPr>
              <a:t>v</a:t>
            </a:r>
            <a:r>
              <a:rPr sz="2500" spc="-15" dirty="0" smtClean="0">
                <a:latin typeface="Gill Sans MT"/>
                <a:cs typeface="Gill Sans MT"/>
              </a:rPr>
              <a:t>e</a:t>
            </a:r>
            <a:r>
              <a:rPr sz="2500" spc="-265" dirty="0" smtClean="0">
                <a:latin typeface="Gill Sans MT"/>
                <a:cs typeface="Gill Sans MT"/>
              </a:rPr>
              <a:t>r</a:t>
            </a:r>
            <a:r>
              <a:rPr sz="2500" spc="-10" dirty="0" smtClean="0">
                <a:latin typeface="Gill Sans MT"/>
                <a:cs typeface="Gill Sans MT"/>
              </a:rPr>
              <a:t>,</a:t>
            </a:r>
            <a:r>
              <a:rPr sz="2500" spc="-229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distributed</a:t>
            </a:r>
            <a:r>
              <a:rPr sz="2500" spc="20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authenticat</a:t>
            </a:r>
            <a:r>
              <a:rPr sz="2500" spc="-5" dirty="0" smtClean="0">
                <a:latin typeface="Gill Sans MT"/>
                <a:cs typeface="Gill Sans MT"/>
              </a:rPr>
              <a:t>i</a:t>
            </a:r>
            <a:r>
              <a:rPr sz="2500" spc="-15" dirty="0" smtClean="0">
                <a:latin typeface="Gill Sans MT"/>
                <a:cs typeface="Gill Sans MT"/>
              </a:rPr>
              <a:t>on</a:t>
            </a:r>
            <a:r>
              <a:rPr sz="2500" spc="3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se</a:t>
            </a:r>
            <a:r>
              <a:rPr sz="2500" spc="55" dirty="0" smtClean="0">
                <a:latin typeface="Gill Sans MT"/>
                <a:cs typeface="Gill Sans MT"/>
              </a:rPr>
              <a:t>r</a:t>
            </a:r>
            <a:r>
              <a:rPr sz="2500" spc="-10" dirty="0" smtClean="0">
                <a:latin typeface="Gill Sans MT"/>
                <a:cs typeface="Gill Sans MT"/>
              </a:rPr>
              <a:t>vice</a:t>
            </a:r>
            <a:r>
              <a:rPr sz="2500" spc="2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or</a:t>
            </a:r>
            <a:r>
              <a:rPr sz="2500" spc="-10" dirty="0" smtClean="0">
                <a:latin typeface="Gill Sans MT"/>
                <a:cs typeface="Gill Sans MT"/>
              </a:rPr>
              <a:t> </a:t>
            </a:r>
            <a:r>
              <a:rPr sz="2500" spc="-40" dirty="0" smtClean="0">
                <a:latin typeface="Gill Sans MT"/>
                <a:cs typeface="Gill Sans MT"/>
              </a:rPr>
              <a:t>b</a:t>
            </a:r>
            <a:r>
              <a:rPr sz="2500" spc="-15" dirty="0" smtClean="0">
                <a:latin typeface="Gill Sans MT"/>
                <a:cs typeface="Gill Sans MT"/>
              </a:rPr>
              <a:t>y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di</a:t>
            </a:r>
            <a:r>
              <a:rPr sz="2500" spc="-60" dirty="0" smtClean="0">
                <a:latin typeface="Gill Sans MT"/>
                <a:cs typeface="Gill Sans MT"/>
              </a:rPr>
              <a:t>r</a:t>
            </a:r>
            <a:r>
              <a:rPr sz="2500" spc="-15" dirty="0" smtClean="0">
                <a:latin typeface="Gill Sans MT"/>
                <a:cs typeface="Gill Sans MT"/>
              </a:rPr>
              <a:t>ect</a:t>
            </a:r>
            <a:r>
              <a:rPr sz="2500" spc="20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co</a:t>
            </a:r>
            <a:r>
              <a:rPr sz="2500" spc="-100" dirty="0" smtClean="0">
                <a:latin typeface="Gill Sans MT"/>
                <a:cs typeface="Gill Sans MT"/>
              </a:rPr>
              <a:t>p</a:t>
            </a:r>
            <a:r>
              <a:rPr sz="2500" spc="-10" dirty="0" smtClean="0">
                <a:latin typeface="Gill Sans MT"/>
                <a:cs typeface="Gill Sans MT"/>
              </a:rPr>
              <a:t>ying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of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the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data.</a:t>
            </a:r>
            <a:endParaRPr sz="25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2"/>
              </a:spcBef>
            </a:pPr>
            <a:endParaRPr sz="600"/>
          </a:p>
          <a:p>
            <a:pPr marL="295910" marR="355600" indent="-283845">
              <a:lnSpc>
                <a:spcPct val="80000"/>
              </a:lnSpc>
              <a:buClr>
                <a:srgbClr val="3891A7"/>
              </a:buClr>
              <a:buSzPct val="80000"/>
              <a:buFont typeface="Wingdings 2"/>
              <a:buChar char="·"/>
              <a:tabLst>
                <a:tab pos="295910" algn="l"/>
              </a:tabLst>
            </a:pPr>
            <a:r>
              <a:rPr sz="2500" spc="-50" dirty="0" smtClean="0">
                <a:latin typeface="Gill Sans MT"/>
                <a:cs typeface="Gill Sans MT"/>
              </a:rPr>
              <a:t>F</a:t>
            </a:r>
            <a:r>
              <a:rPr sz="2500" spc="-15" dirty="0" smtClean="0">
                <a:latin typeface="Gill Sans MT"/>
                <a:cs typeface="Gill Sans MT"/>
              </a:rPr>
              <a:t>or </a:t>
            </a:r>
            <a:r>
              <a:rPr sz="2500" spc="-10" dirty="0" smtClean="0">
                <a:latin typeface="Gill Sans MT"/>
                <a:cs typeface="Gill Sans MT"/>
              </a:rPr>
              <a:t>larger organizations,</a:t>
            </a:r>
            <a:r>
              <a:rPr sz="2500" spc="-26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with ma</a:t>
            </a:r>
            <a:r>
              <a:rPr sz="2500" spc="-70" dirty="0" smtClean="0">
                <a:latin typeface="Gill Sans MT"/>
                <a:cs typeface="Gill Sans MT"/>
              </a:rPr>
              <a:t>n</a:t>
            </a:r>
            <a:r>
              <a:rPr sz="2500" spc="-15" dirty="0" smtClean="0">
                <a:latin typeface="Gill Sans MT"/>
                <a:cs typeface="Gill Sans MT"/>
              </a:rPr>
              <a:t>y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depa</a:t>
            </a:r>
            <a:r>
              <a:rPr sz="2500" spc="30" dirty="0" smtClean="0">
                <a:latin typeface="Gill Sans MT"/>
                <a:cs typeface="Gill Sans MT"/>
              </a:rPr>
              <a:t>r</a:t>
            </a:r>
            <a:r>
              <a:rPr sz="2500" spc="-10" dirty="0" smtClean="0">
                <a:latin typeface="Gill Sans MT"/>
                <a:cs typeface="Gill Sans MT"/>
              </a:rPr>
              <a:t>t</a:t>
            </a:r>
            <a:r>
              <a:rPr sz="2500" spc="-30" dirty="0" smtClean="0">
                <a:latin typeface="Gill Sans MT"/>
                <a:cs typeface="Gill Sans MT"/>
              </a:rPr>
              <a:t>m</a:t>
            </a:r>
            <a:r>
              <a:rPr sz="2500" spc="-10" dirty="0" smtClean="0">
                <a:latin typeface="Gill Sans MT"/>
                <a:cs typeface="Gill Sans MT"/>
              </a:rPr>
              <a:t>ents,</a:t>
            </a:r>
            <a:r>
              <a:rPr sz="2500" spc="-220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user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65" dirty="0" smtClean="0">
                <a:latin typeface="Gill Sans MT"/>
                <a:cs typeface="Gill Sans MT"/>
              </a:rPr>
              <a:t>r</a:t>
            </a:r>
            <a:r>
              <a:rPr sz="2500" spc="-15" dirty="0" smtClean="0">
                <a:latin typeface="Gill Sans MT"/>
                <a:cs typeface="Gill Sans MT"/>
              </a:rPr>
              <a:t>eg</a:t>
            </a:r>
            <a:r>
              <a:rPr sz="2500" spc="-5" dirty="0" smtClean="0">
                <a:latin typeface="Gill Sans MT"/>
                <a:cs typeface="Gill Sans MT"/>
              </a:rPr>
              <a:t>i</a:t>
            </a:r>
            <a:r>
              <a:rPr sz="2500" spc="-10" dirty="0" smtClean="0">
                <a:latin typeface="Gill Sans MT"/>
                <a:cs typeface="Gill Sans MT"/>
              </a:rPr>
              <a:t>st</a:t>
            </a:r>
            <a:r>
              <a:rPr sz="2500" spc="-20" dirty="0" smtClean="0">
                <a:latin typeface="Gill Sans MT"/>
                <a:cs typeface="Gill Sans MT"/>
              </a:rPr>
              <a:t>r</a:t>
            </a:r>
            <a:r>
              <a:rPr sz="2500" spc="-10" dirty="0" smtClean="0">
                <a:latin typeface="Gill Sans MT"/>
                <a:cs typeface="Gill Sans MT"/>
              </a:rPr>
              <a:t>ation</a:t>
            </a:r>
            <a:r>
              <a:rPr sz="2500" spc="10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is </a:t>
            </a:r>
            <a:r>
              <a:rPr sz="2500" spc="-50" dirty="0" smtClean="0">
                <a:latin typeface="Gill Sans MT"/>
                <a:cs typeface="Gill Sans MT"/>
              </a:rPr>
              <a:t>m</a:t>
            </a:r>
            <a:r>
              <a:rPr sz="2500" spc="-15" dirty="0" smtClean="0">
                <a:latin typeface="Gill Sans MT"/>
                <a:cs typeface="Gill Sans MT"/>
              </a:rPr>
              <a:t>uch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20" dirty="0" smtClean="0">
                <a:latin typeface="Gill Sans MT"/>
                <a:cs typeface="Gill Sans MT"/>
              </a:rPr>
              <a:t>mo</a:t>
            </a:r>
            <a:r>
              <a:rPr sz="2500" spc="-65" dirty="0" smtClean="0">
                <a:latin typeface="Gill Sans MT"/>
                <a:cs typeface="Gill Sans MT"/>
              </a:rPr>
              <a:t>r</a:t>
            </a:r>
            <a:r>
              <a:rPr sz="2500" spc="-15" dirty="0" smtClean="0">
                <a:latin typeface="Gill Sans MT"/>
                <a:cs typeface="Gill Sans MT"/>
              </a:rPr>
              <a:t>e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c</a:t>
            </a:r>
            <a:r>
              <a:rPr sz="2500" spc="-10" dirty="0" smtClean="0">
                <a:latin typeface="Gill Sans MT"/>
                <a:cs typeface="Gill Sans MT"/>
              </a:rPr>
              <a:t>o</a:t>
            </a:r>
            <a:r>
              <a:rPr sz="2500" spc="-15" dirty="0" smtClean="0">
                <a:latin typeface="Gill Sans MT"/>
                <a:cs typeface="Gill Sans MT"/>
              </a:rPr>
              <a:t>mplicated</a:t>
            </a:r>
            <a:r>
              <a:rPr sz="2500" spc="145" dirty="0" smtClean="0">
                <a:latin typeface="Gill Sans MT"/>
                <a:cs typeface="Gill Sans MT"/>
              </a:rPr>
              <a:t>.</a:t>
            </a:r>
            <a:r>
              <a:rPr sz="2500" spc="-15" dirty="0" smtClean="0">
                <a:latin typeface="Gill Sans MT"/>
                <a:cs typeface="Gill Sans MT"/>
              </a:rPr>
              <a:t>The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ne</a:t>
            </a:r>
            <a:r>
              <a:rPr sz="2500" spc="-10" dirty="0" smtClean="0">
                <a:latin typeface="Gill Sans MT"/>
                <a:cs typeface="Gill Sans MT"/>
              </a:rPr>
              <a:t>e</a:t>
            </a:r>
            <a:r>
              <a:rPr sz="2500" spc="-15" dirty="0" smtClean="0">
                <a:latin typeface="Gill Sans MT"/>
                <a:cs typeface="Gill Sans MT"/>
              </a:rPr>
              <a:t>d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35" dirty="0" smtClean="0">
                <a:latin typeface="Gill Sans MT"/>
                <a:cs typeface="Gill Sans MT"/>
              </a:rPr>
              <a:t>f</a:t>
            </a:r>
            <a:r>
              <a:rPr sz="2500" spc="-15" dirty="0" smtClean="0">
                <a:latin typeface="Gill Sans MT"/>
                <a:cs typeface="Gill Sans MT"/>
              </a:rPr>
              <a:t>or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centralizat</a:t>
            </a:r>
            <a:r>
              <a:rPr sz="2500" spc="-5" dirty="0" smtClean="0">
                <a:latin typeface="Gill Sans MT"/>
                <a:cs typeface="Gill Sans MT"/>
              </a:rPr>
              <a:t>i</a:t>
            </a:r>
            <a:r>
              <a:rPr sz="2500" spc="-15" dirty="0" smtClean="0">
                <a:latin typeface="Gill Sans MT"/>
                <a:cs typeface="Gill Sans MT"/>
              </a:rPr>
              <a:t>on</a:t>
            </a:r>
            <a:r>
              <a:rPr sz="2500" spc="10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is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often</a:t>
            </a:r>
            <a:r>
              <a:rPr sz="2500" spc="10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in confl</a:t>
            </a:r>
            <a:r>
              <a:rPr sz="2500" spc="-5" dirty="0" smtClean="0">
                <a:latin typeface="Gill Sans MT"/>
                <a:cs typeface="Gill Sans MT"/>
              </a:rPr>
              <a:t>i</a:t>
            </a:r>
            <a:r>
              <a:rPr sz="2500" spc="-10" dirty="0" smtClean="0">
                <a:latin typeface="Gill Sans MT"/>
                <a:cs typeface="Gill Sans MT"/>
              </a:rPr>
              <a:t>ct</a:t>
            </a:r>
            <a:r>
              <a:rPr sz="2500" spc="-15" dirty="0" smtClean="0">
                <a:latin typeface="Gill Sans MT"/>
                <a:cs typeface="Gill Sans MT"/>
              </a:rPr>
              <a:t> w</a:t>
            </a:r>
            <a:r>
              <a:rPr sz="2500" spc="-5" dirty="0" smtClean="0">
                <a:latin typeface="Gill Sans MT"/>
                <a:cs typeface="Gill Sans MT"/>
              </a:rPr>
              <a:t>i</a:t>
            </a:r>
            <a:r>
              <a:rPr sz="2500" spc="-15" dirty="0" smtClean="0">
                <a:latin typeface="Gill Sans MT"/>
                <a:cs typeface="Gill Sans MT"/>
              </a:rPr>
              <a:t>th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the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ne</a:t>
            </a:r>
            <a:r>
              <a:rPr sz="2500" spc="-10" dirty="0" smtClean="0">
                <a:latin typeface="Gill Sans MT"/>
                <a:cs typeface="Gill Sans MT"/>
              </a:rPr>
              <a:t>e</a:t>
            </a:r>
            <a:r>
              <a:rPr sz="2500" spc="-15" dirty="0" smtClean="0">
                <a:latin typeface="Gill Sans MT"/>
                <a:cs typeface="Gill Sans MT"/>
              </a:rPr>
              <a:t>d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35" dirty="0" smtClean="0">
                <a:latin typeface="Gill Sans MT"/>
                <a:cs typeface="Gill Sans MT"/>
              </a:rPr>
              <a:t>f</a:t>
            </a:r>
            <a:r>
              <a:rPr sz="2500" spc="-15" dirty="0" smtClean="0">
                <a:latin typeface="Gill Sans MT"/>
                <a:cs typeface="Gill Sans MT"/>
              </a:rPr>
              <a:t>or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de</a:t>
            </a:r>
            <a:r>
              <a:rPr sz="2500" spc="-5" dirty="0" smtClean="0">
                <a:latin typeface="Gill Sans MT"/>
                <a:cs typeface="Gill Sans MT"/>
              </a:rPr>
              <a:t>l</a:t>
            </a:r>
            <a:r>
              <a:rPr sz="2500" spc="-15" dirty="0" smtClean="0">
                <a:latin typeface="Gill Sans MT"/>
                <a:cs typeface="Gill Sans MT"/>
              </a:rPr>
              <a:t>eg</a:t>
            </a:r>
            <a:r>
              <a:rPr sz="2500" spc="-10" dirty="0" smtClean="0">
                <a:latin typeface="Gill Sans MT"/>
                <a:cs typeface="Gill Sans MT"/>
              </a:rPr>
              <a:t>ation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of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65" dirty="0" smtClean="0">
                <a:latin typeface="Gill Sans MT"/>
                <a:cs typeface="Gill Sans MT"/>
              </a:rPr>
              <a:t>r</a:t>
            </a:r>
            <a:r>
              <a:rPr sz="2500" spc="-15" dirty="0" smtClean="0">
                <a:latin typeface="Gill Sans MT"/>
                <a:cs typeface="Gill Sans MT"/>
              </a:rPr>
              <a:t>espons</a:t>
            </a:r>
            <a:r>
              <a:rPr sz="2500" spc="-5" dirty="0" smtClean="0">
                <a:latin typeface="Gill Sans MT"/>
                <a:cs typeface="Gill Sans MT"/>
              </a:rPr>
              <a:t>i</a:t>
            </a:r>
            <a:r>
              <a:rPr sz="2500" spc="-10" dirty="0" smtClean="0">
                <a:latin typeface="Gill Sans MT"/>
                <a:cs typeface="Gill Sans MT"/>
              </a:rPr>
              <a:t>bi</a:t>
            </a:r>
            <a:r>
              <a:rPr sz="2500" spc="-5" dirty="0" smtClean="0">
                <a:latin typeface="Gill Sans MT"/>
                <a:cs typeface="Gill Sans MT"/>
              </a:rPr>
              <a:t>l</a:t>
            </a:r>
            <a:r>
              <a:rPr sz="2500" spc="-10" dirty="0" smtClean="0">
                <a:latin typeface="Gill Sans MT"/>
                <a:cs typeface="Gill Sans MT"/>
              </a:rPr>
              <a:t>i</a:t>
            </a:r>
            <a:r>
              <a:rPr sz="2500" spc="-15" dirty="0" smtClean="0">
                <a:latin typeface="Gill Sans MT"/>
                <a:cs typeface="Gill Sans MT"/>
              </a:rPr>
              <a:t>t</a:t>
            </a:r>
            <a:r>
              <a:rPr sz="2500" spc="-220" dirty="0" smtClean="0">
                <a:latin typeface="Gill Sans MT"/>
                <a:cs typeface="Gill Sans MT"/>
              </a:rPr>
              <a:t>y</a:t>
            </a:r>
            <a:r>
              <a:rPr sz="2500" spc="-10" dirty="0" smtClean="0">
                <a:latin typeface="Gill Sans MT"/>
                <a:cs typeface="Gill Sans MT"/>
              </a:rPr>
              <a:t>.</a:t>
            </a:r>
            <a:endParaRPr sz="25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buClr>
                <a:srgbClr val="3891A7"/>
              </a:buClr>
              <a:buFont typeface="Wingdings 2"/>
              <a:buChar char="·"/>
            </a:pPr>
            <a:endParaRPr sz="600"/>
          </a:p>
          <a:p>
            <a:pPr marL="295910" marR="12700" indent="-283845">
              <a:lnSpc>
                <a:spcPct val="80000"/>
              </a:lnSpc>
              <a:buClr>
                <a:srgbClr val="3891A7"/>
              </a:buClr>
              <a:buSzPct val="80000"/>
              <a:buFont typeface="Wingdings 2"/>
              <a:buChar char="·"/>
              <a:tabLst>
                <a:tab pos="295910" algn="l"/>
              </a:tabLst>
            </a:pPr>
            <a:r>
              <a:rPr sz="2500" spc="-10" dirty="0" smtClean="0">
                <a:latin typeface="Gill Sans MT"/>
                <a:cs typeface="Gill Sans MT"/>
              </a:rPr>
              <a:t>It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is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co</a:t>
            </a:r>
            <a:r>
              <a:rPr sz="2500" spc="-55" dirty="0" smtClean="0">
                <a:latin typeface="Gill Sans MT"/>
                <a:cs typeface="Gill Sans MT"/>
              </a:rPr>
              <a:t>n</a:t>
            </a:r>
            <a:r>
              <a:rPr sz="2500" spc="-65" dirty="0" smtClean="0">
                <a:latin typeface="Gill Sans MT"/>
                <a:cs typeface="Gill Sans MT"/>
              </a:rPr>
              <a:t>v</a:t>
            </a:r>
            <a:r>
              <a:rPr sz="2500" spc="-10" dirty="0" smtClean="0">
                <a:latin typeface="Gill Sans MT"/>
                <a:cs typeface="Gill Sans MT"/>
              </a:rPr>
              <a:t>enie</a:t>
            </a:r>
            <a:r>
              <a:rPr sz="2500" spc="-15" dirty="0" smtClean="0">
                <a:latin typeface="Gill Sans MT"/>
                <a:cs typeface="Gill Sans MT"/>
              </a:rPr>
              <a:t>nt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35" dirty="0" smtClean="0">
                <a:latin typeface="Gill Sans MT"/>
                <a:cs typeface="Gill Sans MT"/>
              </a:rPr>
              <a:t>f</a:t>
            </a:r>
            <a:r>
              <a:rPr sz="2500" spc="-15" dirty="0" smtClean="0">
                <a:latin typeface="Gill Sans MT"/>
                <a:cs typeface="Gill Sans MT"/>
              </a:rPr>
              <a:t>or autono</a:t>
            </a:r>
            <a:r>
              <a:rPr sz="2500" spc="-35" dirty="0" smtClean="0">
                <a:latin typeface="Gill Sans MT"/>
                <a:cs typeface="Gill Sans MT"/>
              </a:rPr>
              <a:t>m</a:t>
            </a:r>
            <a:r>
              <a:rPr sz="2500" spc="-15" dirty="0" smtClean="0">
                <a:latin typeface="Gill Sans MT"/>
                <a:cs typeface="Gill Sans MT"/>
              </a:rPr>
              <a:t>ous depa</a:t>
            </a:r>
            <a:r>
              <a:rPr sz="2500" spc="30" dirty="0" smtClean="0">
                <a:latin typeface="Gill Sans MT"/>
                <a:cs typeface="Gill Sans MT"/>
              </a:rPr>
              <a:t>r</a:t>
            </a:r>
            <a:r>
              <a:rPr sz="2500" spc="-10" dirty="0" smtClean="0">
                <a:latin typeface="Gill Sans MT"/>
                <a:cs typeface="Gill Sans MT"/>
              </a:rPr>
              <a:t>t</a:t>
            </a:r>
            <a:r>
              <a:rPr sz="2500" spc="-30" dirty="0" smtClean="0">
                <a:latin typeface="Gill Sans MT"/>
                <a:cs typeface="Gill Sans MT"/>
              </a:rPr>
              <a:t>m</a:t>
            </a:r>
            <a:r>
              <a:rPr sz="2500" spc="-15" dirty="0" smtClean="0">
                <a:latin typeface="Gill Sans MT"/>
                <a:cs typeface="Gill Sans MT"/>
              </a:rPr>
              <a:t>ents</a:t>
            </a:r>
            <a:r>
              <a:rPr sz="2500" spc="40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to be</a:t>
            </a:r>
            <a:r>
              <a:rPr sz="2500" spc="10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able to </a:t>
            </a:r>
            <a:r>
              <a:rPr sz="2500" spc="-65" dirty="0" smtClean="0">
                <a:latin typeface="Gill Sans MT"/>
                <a:cs typeface="Gill Sans MT"/>
              </a:rPr>
              <a:t>r</a:t>
            </a:r>
            <a:r>
              <a:rPr sz="2500" spc="-15" dirty="0" smtClean="0">
                <a:latin typeface="Gill Sans MT"/>
                <a:cs typeface="Gill Sans MT"/>
              </a:rPr>
              <a:t>eg</a:t>
            </a:r>
            <a:r>
              <a:rPr sz="2500" spc="-5" dirty="0" smtClean="0">
                <a:latin typeface="Gill Sans MT"/>
                <a:cs typeface="Gill Sans MT"/>
              </a:rPr>
              <a:t>i</a:t>
            </a:r>
            <a:r>
              <a:rPr sz="2500" spc="-10" dirty="0" smtClean="0">
                <a:latin typeface="Gill Sans MT"/>
                <a:cs typeface="Gill Sans MT"/>
              </a:rPr>
              <a:t>ster their </a:t>
            </a:r>
            <a:r>
              <a:rPr sz="2500" spc="-40" dirty="0" smtClean="0">
                <a:latin typeface="Gill Sans MT"/>
                <a:cs typeface="Gill Sans MT"/>
              </a:rPr>
              <a:t>o</a:t>
            </a:r>
            <a:r>
              <a:rPr sz="2500" spc="-20" dirty="0" smtClean="0">
                <a:latin typeface="Gill Sans MT"/>
                <a:cs typeface="Gill Sans MT"/>
              </a:rPr>
              <a:t>wn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users,</a:t>
            </a:r>
            <a:r>
              <a:rPr sz="2500" spc="-24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but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it</a:t>
            </a:r>
            <a:r>
              <a:rPr sz="2500" spc="10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is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also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impo</a:t>
            </a:r>
            <a:r>
              <a:rPr sz="2500" spc="35" dirty="0" smtClean="0">
                <a:latin typeface="Gill Sans MT"/>
                <a:cs typeface="Gill Sans MT"/>
              </a:rPr>
              <a:t>r</a:t>
            </a:r>
            <a:r>
              <a:rPr sz="2500" spc="-10" dirty="0" smtClean="0">
                <a:latin typeface="Gill Sans MT"/>
                <a:cs typeface="Gill Sans MT"/>
              </a:rPr>
              <a:t>tant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35" dirty="0" smtClean="0">
                <a:latin typeface="Gill Sans MT"/>
                <a:cs typeface="Gill Sans MT"/>
              </a:rPr>
              <a:t>f</a:t>
            </a:r>
            <a:r>
              <a:rPr sz="2500" spc="-15" dirty="0" smtClean="0">
                <a:latin typeface="Gill Sans MT"/>
                <a:cs typeface="Gill Sans MT"/>
              </a:rPr>
              <a:t>or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a</a:t>
            </a:r>
            <a:r>
              <a:rPr sz="2500" spc="-5" dirty="0" smtClean="0">
                <a:latin typeface="Gill Sans MT"/>
                <a:cs typeface="Gill Sans MT"/>
              </a:rPr>
              <a:t>l</a:t>
            </a:r>
            <a:r>
              <a:rPr sz="2500" spc="-10" dirty="0" smtClean="0">
                <a:latin typeface="Gill Sans MT"/>
                <a:cs typeface="Gill Sans MT"/>
              </a:rPr>
              <a:t>l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users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to</a:t>
            </a:r>
            <a:r>
              <a:rPr sz="2500" spc="20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be</a:t>
            </a:r>
            <a:r>
              <a:rPr sz="2500" spc="10" dirty="0" smtClean="0">
                <a:latin typeface="Gill Sans MT"/>
                <a:cs typeface="Gill Sans MT"/>
              </a:rPr>
              <a:t> </a:t>
            </a:r>
            <a:r>
              <a:rPr sz="2500" spc="-65" dirty="0" smtClean="0">
                <a:latin typeface="Gill Sans MT"/>
                <a:cs typeface="Gill Sans MT"/>
              </a:rPr>
              <a:t>r</a:t>
            </a:r>
            <a:r>
              <a:rPr sz="2500" spc="-15" dirty="0" smtClean="0">
                <a:latin typeface="Gill Sans MT"/>
                <a:cs typeface="Gill Sans MT"/>
              </a:rPr>
              <a:t>eg</a:t>
            </a:r>
            <a:r>
              <a:rPr sz="2500" spc="0" dirty="0" smtClean="0">
                <a:latin typeface="Gill Sans MT"/>
                <a:cs typeface="Gill Sans MT"/>
              </a:rPr>
              <a:t>i</a:t>
            </a:r>
            <a:r>
              <a:rPr sz="2500" spc="-10" dirty="0" smtClean="0">
                <a:latin typeface="Gill Sans MT"/>
                <a:cs typeface="Gill Sans MT"/>
              </a:rPr>
              <a:t>ste</a:t>
            </a:r>
            <a:r>
              <a:rPr sz="2500" spc="-65" dirty="0" smtClean="0">
                <a:latin typeface="Gill Sans MT"/>
                <a:cs typeface="Gill Sans MT"/>
              </a:rPr>
              <a:t>r</a:t>
            </a:r>
            <a:r>
              <a:rPr sz="2500" spc="-15" dirty="0" smtClean="0">
                <a:latin typeface="Gill Sans MT"/>
                <a:cs typeface="Gill Sans MT"/>
              </a:rPr>
              <a:t>ed</a:t>
            </a:r>
            <a:r>
              <a:rPr sz="2500" spc="2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under</a:t>
            </a:r>
            <a:r>
              <a:rPr sz="2500" spc="-10" dirty="0" smtClean="0">
                <a:latin typeface="Gill Sans MT"/>
                <a:cs typeface="Gill Sans MT"/>
              </a:rPr>
              <a:t>  the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umb</a:t>
            </a:r>
            <a:r>
              <a:rPr sz="2500" spc="-65" dirty="0" smtClean="0">
                <a:latin typeface="Gill Sans MT"/>
                <a:cs typeface="Gill Sans MT"/>
              </a:rPr>
              <a:t>r</a:t>
            </a:r>
            <a:r>
              <a:rPr sz="2500" spc="-15" dirty="0" smtClean="0">
                <a:latin typeface="Gill Sans MT"/>
                <a:cs typeface="Gill Sans MT"/>
              </a:rPr>
              <a:t>e</a:t>
            </a:r>
            <a:r>
              <a:rPr sz="2500" spc="-5" dirty="0" smtClean="0">
                <a:latin typeface="Gill Sans MT"/>
                <a:cs typeface="Gill Sans MT"/>
              </a:rPr>
              <a:t>l</a:t>
            </a:r>
            <a:r>
              <a:rPr sz="2500" spc="-10" dirty="0" smtClean="0">
                <a:latin typeface="Gill Sans MT"/>
                <a:cs typeface="Gill Sans MT"/>
              </a:rPr>
              <a:t>la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of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the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organ</a:t>
            </a:r>
            <a:r>
              <a:rPr sz="2500" spc="-5" dirty="0" smtClean="0">
                <a:latin typeface="Gill Sans MT"/>
                <a:cs typeface="Gill Sans MT"/>
              </a:rPr>
              <a:t>i</a:t>
            </a:r>
            <a:r>
              <a:rPr sz="2500" spc="-10" dirty="0" smtClean="0">
                <a:latin typeface="Gill Sans MT"/>
                <a:cs typeface="Gill Sans MT"/>
              </a:rPr>
              <a:t>zat</a:t>
            </a:r>
            <a:r>
              <a:rPr sz="2500" spc="-5" dirty="0" smtClean="0">
                <a:latin typeface="Gill Sans MT"/>
                <a:cs typeface="Gill Sans MT"/>
              </a:rPr>
              <a:t>i</a:t>
            </a:r>
            <a:r>
              <a:rPr sz="2500" spc="-15" dirty="0" smtClean="0">
                <a:latin typeface="Gill Sans MT"/>
                <a:cs typeface="Gill Sans MT"/>
              </a:rPr>
              <a:t>on,</a:t>
            </a:r>
            <a:r>
              <a:rPr sz="2500" spc="-260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to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ensu</a:t>
            </a:r>
            <a:r>
              <a:rPr sz="2500" spc="-60" dirty="0" smtClean="0">
                <a:latin typeface="Gill Sans MT"/>
                <a:cs typeface="Gill Sans MT"/>
              </a:rPr>
              <a:t>r</a:t>
            </a:r>
            <a:r>
              <a:rPr sz="2500" spc="-15" dirty="0" smtClean="0">
                <a:latin typeface="Gill Sans MT"/>
                <a:cs typeface="Gill Sans MT"/>
              </a:rPr>
              <a:t>e</a:t>
            </a:r>
            <a:r>
              <a:rPr sz="2500" spc="10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unique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identities</a:t>
            </a:r>
            <a:r>
              <a:rPr sz="2500" spc="55" dirty="0" smtClean="0">
                <a:latin typeface="Gill Sans MT"/>
                <a:cs typeface="Gill Sans MT"/>
              </a:rPr>
              <a:t> </a:t>
            </a:r>
            <a:r>
              <a:rPr sz="2500" spc="-35" dirty="0" smtClean="0">
                <a:latin typeface="Gill Sans MT"/>
                <a:cs typeface="Gill Sans MT"/>
              </a:rPr>
              <a:t>f</a:t>
            </a:r>
            <a:r>
              <a:rPr sz="2500" spc="-15" dirty="0" smtClean="0">
                <a:latin typeface="Gill Sans MT"/>
                <a:cs typeface="Gill Sans MT"/>
              </a:rPr>
              <a:t>or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the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users and</a:t>
            </a:r>
            <a:r>
              <a:rPr sz="2500" spc="-10" dirty="0" smtClean="0">
                <a:latin typeface="Gill Sans MT"/>
                <a:cs typeface="Gill Sans MT"/>
              </a:rPr>
              <a:t> fle</a:t>
            </a:r>
            <a:r>
              <a:rPr sz="2500" spc="-15" dirty="0" smtClean="0">
                <a:latin typeface="Gill Sans MT"/>
                <a:cs typeface="Gill Sans MT"/>
              </a:rPr>
              <a:t>xib</a:t>
            </a:r>
            <a:r>
              <a:rPr sz="2500" spc="-5" dirty="0" smtClean="0">
                <a:latin typeface="Gill Sans MT"/>
                <a:cs typeface="Gill Sans MT"/>
              </a:rPr>
              <a:t>i</a:t>
            </a:r>
            <a:r>
              <a:rPr sz="2500" spc="-10" dirty="0" smtClean="0">
                <a:latin typeface="Gill Sans MT"/>
                <a:cs typeface="Gill Sans MT"/>
              </a:rPr>
              <a:t>l</a:t>
            </a:r>
            <a:r>
              <a:rPr sz="2500" spc="-5" dirty="0" smtClean="0">
                <a:latin typeface="Gill Sans MT"/>
                <a:cs typeface="Gill Sans MT"/>
              </a:rPr>
              <a:t>i</a:t>
            </a:r>
            <a:r>
              <a:rPr sz="2500" spc="-10" dirty="0" smtClean="0">
                <a:latin typeface="Gill Sans MT"/>
                <a:cs typeface="Gill Sans MT"/>
              </a:rPr>
              <a:t>ty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of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acc</a:t>
            </a:r>
            <a:r>
              <a:rPr sz="2500" spc="-10" dirty="0" smtClean="0">
                <a:latin typeface="Gill Sans MT"/>
                <a:cs typeface="Gill Sans MT"/>
              </a:rPr>
              <a:t>ess</a:t>
            </a:r>
            <a:r>
              <a:rPr sz="2500" spc="10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to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dif</a:t>
            </a:r>
            <a:r>
              <a:rPr sz="2500" spc="-30" dirty="0" smtClean="0">
                <a:latin typeface="Gill Sans MT"/>
                <a:cs typeface="Gill Sans MT"/>
              </a:rPr>
              <a:t>f</a:t>
            </a:r>
            <a:r>
              <a:rPr sz="2500" spc="-15" dirty="0" smtClean="0">
                <a:latin typeface="Gill Sans MT"/>
                <a:cs typeface="Gill Sans MT"/>
              </a:rPr>
              <a:t>e</a:t>
            </a:r>
            <a:r>
              <a:rPr sz="2500" spc="-60" dirty="0" smtClean="0">
                <a:latin typeface="Gill Sans MT"/>
                <a:cs typeface="Gill Sans MT"/>
              </a:rPr>
              <a:t>r</a:t>
            </a:r>
            <a:r>
              <a:rPr sz="2500" spc="-15" dirty="0" smtClean="0">
                <a:latin typeface="Gill Sans MT"/>
                <a:cs typeface="Gill Sans MT"/>
              </a:rPr>
              <a:t>ent</a:t>
            </a:r>
            <a:r>
              <a:rPr sz="2500" spc="20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pa</a:t>
            </a:r>
            <a:r>
              <a:rPr sz="2500" spc="30" dirty="0" smtClean="0">
                <a:latin typeface="Gill Sans MT"/>
                <a:cs typeface="Gill Sans MT"/>
              </a:rPr>
              <a:t>r</a:t>
            </a:r>
            <a:r>
              <a:rPr sz="2500" spc="-10" dirty="0" smtClean="0">
                <a:latin typeface="Gill Sans MT"/>
                <a:cs typeface="Gill Sans MT"/>
              </a:rPr>
              <a:t>ts</a:t>
            </a:r>
            <a:r>
              <a:rPr sz="2500" spc="5" dirty="0" smtClean="0">
                <a:latin typeface="Gill Sans MT"/>
                <a:cs typeface="Gill Sans MT"/>
              </a:rPr>
              <a:t> </a:t>
            </a:r>
            <a:r>
              <a:rPr sz="2500" spc="-10" dirty="0" smtClean="0">
                <a:latin typeface="Gill Sans MT"/>
                <a:cs typeface="Gill Sans MT"/>
              </a:rPr>
              <a:t>of</a:t>
            </a:r>
            <a:r>
              <a:rPr sz="2500" spc="-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the</a:t>
            </a:r>
            <a:r>
              <a:rPr sz="2500" spc="15" dirty="0" smtClean="0">
                <a:latin typeface="Gill Sans MT"/>
                <a:cs typeface="Gill Sans MT"/>
              </a:rPr>
              <a:t> </a:t>
            </a:r>
            <a:r>
              <a:rPr sz="2500" spc="-15" dirty="0" smtClean="0">
                <a:latin typeface="Gill Sans MT"/>
                <a:cs typeface="Gill Sans MT"/>
              </a:rPr>
              <a:t>organ</a:t>
            </a:r>
            <a:r>
              <a:rPr sz="2500" spc="-5" dirty="0" smtClean="0">
                <a:latin typeface="Gill Sans MT"/>
                <a:cs typeface="Gill Sans MT"/>
              </a:rPr>
              <a:t>i</a:t>
            </a:r>
            <a:r>
              <a:rPr sz="2500" spc="-10" dirty="0" smtClean="0">
                <a:latin typeface="Gill Sans MT"/>
                <a:cs typeface="Gill Sans MT"/>
              </a:rPr>
              <a:t>zat</a:t>
            </a:r>
            <a:r>
              <a:rPr sz="2500" spc="-5" dirty="0" smtClean="0">
                <a:latin typeface="Gill Sans MT"/>
                <a:cs typeface="Gill Sans MT"/>
              </a:rPr>
              <a:t>i</a:t>
            </a:r>
            <a:r>
              <a:rPr sz="2500" spc="-15" dirty="0" smtClean="0">
                <a:latin typeface="Gill Sans MT"/>
                <a:cs typeface="Gill Sans MT"/>
              </a:rPr>
              <a:t>on.</a:t>
            </a:r>
            <a:endParaRPr sz="2500">
              <a:latin typeface="Gill Sans MT"/>
              <a:cs typeface="Gill Sans MT"/>
            </a:endParaRPr>
          </a:p>
          <a:p>
            <a:pPr>
              <a:lnSpc>
                <a:spcPts val="500"/>
              </a:lnSpc>
              <a:spcBef>
                <a:spcPts val="2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891A7"/>
                </a:solidFill>
                <a:latin typeface="Wingdings 2"/>
                <a:cs typeface="Wingdings 2"/>
              </a:rPr>
              <a:t></a:t>
            </a:r>
            <a:endParaRPr sz="2000">
              <a:latin typeface="Wingdings 2"/>
              <a:cs typeface="Wingdings 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7866888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Local</a:t>
            </a:r>
            <a:r>
              <a:rPr sz="4300" b="1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and</a:t>
            </a:r>
            <a:r>
              <a:rPr sz="4300" b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net</a:t>
            </a:r>
            <a:r>
              <a:rPr sz="4300" b="1" spc="-114" dirty="0" smtClean="0">
                <a:solidFill>
                  <a:srgbClr val="562213"/>
                </a:solidFill>
                <a:latin typeface="Gill Sans MT"/>
                <a:cs typeface="Gill Sans MT"/>
              </a:rPr>
              <a:t>w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ork</a:t>
            </a:r>
            <a:r>
              <a:rPr sz="4300" b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accounts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1477898"/>
            <a:ext cx="9316085" cy="3566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With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local</a:t>
            </a:r>
            <a:r>
              <a:rPr sz="3200" b="1" spc="-3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ac</a:t>
            </a:r>
            <a:r>
              <a:rPr sz="3200" b="1" spc="5" dirty="0" smtClean="0">
                <a:latin typeface="Gill Sans MT"/>
                <a:cs typeface="Gill Sans MT"/>
              </a:rPr>
              <a:t>c</a:t>
            </a:r>
            <a:r>
              <a:rPr sz="3200" b="1" spc="0" dirty="0" smtClean="0">
                <a:latin typeface="Gill Sans MT"/>
                <a:cs typeface="Gill Sans MT"/>
              </a:rPr>
              <a:t>oun</a:t>
            </a:r>
            <a:r>
              <a:rPr sz="3200" b="1" spc="10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7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user has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permiss</a:t>
            </a:r>
            <a:r>
              <a:rPr sz="3200" b="1" spc="-15" dirty="0" smtClean="0">
                <a:latin typeface="Gill Sans MT"/>
                <a:cs typeface="Gill Sans MT"/>
              </a:rPr>
              <a:t>i</a:t>
            </a:r>
            <a:r>
              <a:rPr sz="3200" b="1" spc="0" dirty="0" smtClean="0">
                <a:latin typeface="Gill Sans MT"/>
                <a:cs typeface="Gill Sans MT"/>
              </a:rPr>
              <a:t>on</a:t>
            </a:r>
            <a:r>
              <a:rPr sz="3200" b="1" spc="-6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to use</a:t>
            </a:r>
            <a:endParaRPr sz="32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3200" b="1" dirty="0" smtClean="0">
                <a:latin typeface="Gill Sans MT"/>
                <a:cs typeface="Gill Sans MT"/>
              </a:rPr>
              <a:t>on</a:t>
            </a:r>
            <a:r>
              <a:rPr sz="3200" b="1" spc="-35" dirty="0" smtClean="0">
                <a:latin typeface="Gill Sans MT"/>
                <a:cs typeface="Gill Sans MT"/>
              </a:rPr>
              <a:t>l</a:t>
            </a:r>
            <a:r>
              <a:rPr sz="3200" b="1" spc="0" dirty="0" smtClean="0">
                <a:latin typeface="Gill Sans MT"/>
                <a:cs typeface="Gill Sans MT"/>
              </a:rPr>
              <a:t>y</a:t>
            </a:r>
            <a:r>
              <a:rPr sz="3200" b="1" spc="-3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the </a:t>
            </a:r>
            <a:r>
              <a:rPr sz="3200" b="1" spc="-15" dirty="0" smtClean="0">
                <a:latin typeface="Gill Sans MT"/>
                <a:cs typeface="Gill Sans MT"/>
              </a:rPr>
              <a:t>l</a:t>
            </a:r>
            <a:r>
              <a:rPr sz="3200" b="1" spc="0" dirty="0" smtClean="0">
                <a:latin typeface="Gill Sans MT"/>
                <a:cs typeface="Gill Sans MT"/>
              </a:rPr>
              <a:t>o</a:t>
            </a:r>
            <a:r>
              <a:rPr sz="3200" b="1" spc="5" dirty="0" smtClean="0">
                <a:latin typeface="Gill Sans MT"/>
                <a:cs typeface="Gill Sans MT"/>
              </a:rPr>
              <a:t>c</a:t>
            </a:r>
            <a:r>
              <a:rPr sz="3200" b="1" spc="0" dirty="0" smtClean="0">
                <a:latin typeface="Gill Sans MT"/>
                <a:cs typeface="Gill Sans MT"/>
              </a:rPr>
              <a:t>al</a:t>
            </a:r>
            <a:r>
              <a:rPr sz="3200" b="1" spc="-3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host.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With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net</a:t>
            </a:r>
            <a:r>
              <a:rPr sz="3200" b="1" spc="-70" dirty="0" smtClean="0">
                <a:latin typeface="Gill Sans MT"/>
                <a:cs typeface="Gill Sans MT"/>
              </a:rPr>
              <a:t>w</a:t>
            </a:r>
            <a:r>
              <a:rPr sz="3200" b="1" spc="0" dirty="0" smtClean="0">
                <a:latin typeface="Gill Sans MT"/>
                <a:cs typeface="Gill Sans MT"/>
              </a:rPr>
              <a:t>ork</a:t>
            </a:r>
            <a:r>
              <a:rPr sz="3200" b="1" spc="-25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ac</a:t>
            </a:r>
            <a:r>
              <a:rPr sz="3200" b="1" spc="10" dirty="0" smtClean="0">
                <a:latin typeface="Gill Sans MT"/>
                <a:cs typeface="Gill Sans MT"/>
              </a:rPr>
              <a:t>c</a:t>
            </a:r>
            <a:r>
              <a:rPr sz="3200" b="1" spc="0" dirty="0" smtClean="0">
                <a:latin typeface="Gill Sans MT"/>
                <a:cs typeface="Gill Sans MT"/>
              </a:rPr>
              <a:t>ou</a:t>
            </a:r>
            <a:r>
              <a:rPr sz="3200" b="1" spc="5" dirty="0" smtClean="0">
                <a:latin typeface="Gill Sans MT"/>
                <a:cs typeface="Gill Sans MT"/>
              </a:rPr>
              <a:t>n</a:t>
            </a:r>
            <a:r>
              <a:rPr sz="3200" b="1" spc="0" dirty="0" smtClean="0">
                <a:latin typeface="Gill Sans MT"/>
                <a:cs typeface="Gill Sans MT"/>
              </a:rPr>
              <a:t>t,</a:t>
            </a:r>
            <a:r>
              <a:rPr sz="3200" b="1" spc="-36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user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can use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a</a:t>
            </a:r>
            <a:r>
              <a:rPr sz="3200" b="1" spc="-55" dirty="0" smtClean="0">
                <a:latin typeface="Gill Sans MT"/>
                <a:cs typeface="Gill Sans MT"/>
              </a:rPr>
              <a:t>n</a:t>
            </a:r>
            <a:r>
              <a:rPr sz="3200" b="1" spc="0" dirty="0" smtClean="0">
                <a:latin typeface="Gill Sans MT"/>
                <a:cs typeface="Gill Sans MT"/>
              </a:rPr>
              <a:t>y</a:t>
            </a:r>
            <a:r>
              <a:rPr sz="3200" b="1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host</a:t>
            </a:r>
            <a:endParaRPr sz="32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which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be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ongs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10" dirty="0" smtClean="0">
                <a:latin typeface="Gill Sans MT"/>
                <a:cs typeface="Gill Sans MT"/>
              </a:rPr>
              <a:t> </a:t>
            </a:r>
            <a:r>
              <a:rPr sz="3200" b="1" spc="0" dirty="0" smtClean="0">
                <a:latin typeface="Gill Sans MT"/>
                <a:cs typeface="Gill Sans MT"/>
              </a:rPr>
              <a:t>net</a:t>
            </a:r>
            <a:r>
              <a:rPr sz="3200" b="1" spc="-75" dirty="0" smtClean="0">
                <a:latin typeface="Gill Sans MT"/>
                <a:cs typeface="Gill Sans MT"/>
              </a:rPr>
              <a:t>w</a:t>
            </a:r>
            <a:r>
              <a:rPr sz="3200" b="1" spc="0" dirty="0" smtClean="0">
                <a:latin typeface="Gill Sans MT"/>
                <a:cs typeface="Gill Sans MT"/>
              </a:rPr>
              <a:t>ork</a:t>
            </a:r>
            <a:r>
              <a:rPr sz="3200" b="1" spc="-25" dirty="0" smtClean="0">
                <a:latin typeface="Gill Sans MT"/>
                <a:cs typeface="Gill Sans MT"/>
              </a:rPr>
              <a:t> </a:t>
            </a:r>
            <a:r>
              <a:rPr sz="3200" b="1" i="1" spc="0" dirty="0" smtClean="0">
                <a:latin typeface="Gill Sans MT"/>
                <a:cs typeface="Gill Sans MT"/>
              </a:rPr>
              <a:t>doma</a:t>
            </a:r>
            <a:r>
              <a:rPr sz="3200" b="1" i="1" spc="-15" dirty="0" smtClean="0">
                <a:latin typeface="Gill Sans MT"/>
                <a:cs typeface="Gill Sans MT"/>
              </a:rPr>
              <a:t>i</a:t>
            </a:r>
            <a:r>
              <a:rPr sz="3200" b="1" i="1" spc="-10" dirty="0" smtClean="0">
                <a:latin typeface="Gill Sans MT"/>
                <a:cs typeface="Gill Sans MT"/>
              </a:rPr>
              <a:t>n</a:t>
            </a:r>
            <a:r>
              <a:rPr sz="3200" b="1" spc="0" dirty="0" smtClean="0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295910" marR="351155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Th</a:t>
            </a:r>
            <a:r>
              <a:rPr sz="3200" spc="-4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wi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l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need access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 system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esou</a:t>
            </a:r>
            <a:r>
              <a:rPr sz="3200" spc="-8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ces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whe</a:t>
            </a:r>
            <a:r>
              <a:rPr sz="3200" spc="-50" dirty="0" smtClean="0">
                <a:latin typeface="Gill Sans MT"/>
                <a:cs typeface="Gill Sans MT"/>
              </a:rPr>
              <a:t>re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er th</a:t>
            </a:r>
            <a:r>
              <a:rPr sz="3200" spc="-4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5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r>
              <a:rPr sz="3200" spc="-3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It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-3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oll</a:t>
            </a:r>
            <a:r>
              <a:rPr sz="3200" spc="-40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ws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that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</a:t>
            </a:r>
            <a:r>
              <a:rPr sz="3200" spc="-4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need </a:t>
            </a:r>
            <a:r>
              <a:rPr sz="3200" b="1" spc="0" dirty="0" smtClean="0">
                <a:latin typeface="Gill Sans MT"/>
                <a:cs typeface="Gill Sans MT"/>
              </a:rPr>
              <a:t>distr</a:t>
            </a:r>
            <a:r>
              <a:rPr sz="3200" b="1" spc="-10" dirty="0" smtClean="0">
                <a:latin typeface="Gill Sans MT"/>
                <a:cs typeface="Gill Sans MT"/>
              </a:rPr>
              <a:t>i</a:t>
            </a:r>
            <a:r>
              <a:rPr sz="3200" b="1" spc="0" dirty="0" smtClean="0">
                <a:latin typeface="Gill Sans MT"/>
                <a:cs typeface="Gill Sans MT"/>
              </a:rPr>
              <a:t>buted ac</a:t>
            </a:r>
            <a:r>
              <a:rPr sz="3200" b="1" spc="10" dirty="0" smtClean="0">
                <a:latin typeface="Gill Sans MT"/>
                <a:cs typeface="Gill Sans MT"/>
              </a:rPr>
              <a:t>c</a:t>
            </a:r>
            <a:r>
              <a:rPr sz="3200" b="1" spc="0" dirty="0" smtClean="0">
                <a:latin typeface="Gill Sans MT"/>
                <a:cs typeface="Gill Sans MT"/>
              </a:rPr>
              <a:t>ounts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4529328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Account</a:t>
            </a:r>
            <a:r>
              <a:rPr sz="4300" b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policy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1477898"/>
            <a:ext cx="9730740" cy="2514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M</a:t>
            </a:r>
            <a:r>
              <a:rPr sz="3200" spc="-1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st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organizati</a:t>
            </a:r>
            <a:r>
              <a:rPr sz="3200" spc="-1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ns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need a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str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ct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pol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cy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-3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or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assig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g</a:t>
            </a:r>
            <a:endParaRPr sz="32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3200" dirty="0" smtClean="0">
                <a:latin typeface="Gill Sans MT"/>
                <a:cs typeface="Gill Sans MT"/>
              </a:rPr>
              <a:t>accoun</a:t>
            </a:r>
            <a:r>
              <a:rPr sz="3200" spc="5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s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open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ng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5" dirty="0" smtClean="0">
                <a:latin typeface="Gill Sans MT"/>
                <a:cs typeface="Gill Sans MT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ystem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-3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or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rs.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295910" marR="1270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spc="0" dirty="0" smtClean="0">
                <a:latin typeface="Gill Sans MT"/>
                <a:cs typeface="Gill Sans MT"/>
              </a:rPr>
              <a:t>Users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i="1" spc="0" dirty="0" smtClean="0">
                <a:latin typeface="Gill Sans MT"/>
                <a:cs typeface="Gill Sans MT"/>
              </a:rPr>
              <a:t>a</a:t>
            </a:r>
            <a:r>
              <a:rPr sz="3200" i="1" spc="-35" dirty="0" smtClean="0">
                <a:latin typeface="Gill Sans MT"/>
                <a:cs typeface="Gill Sans MT"/>
              </a:rPr>
              <a:t>r</a:t>
            </a:r>
            <a:r>
              <a:rPr sz="3200" i="1" spc="0" dirty="0" smtClean="0">
                <a:latin typeface="Gill Sans MT"/>
                <a:cs typeface="Gill Sans MT"/>
              </a:rPr>
              <a:t>e</a:t>
            </a:r>
            <a:r>
              <a:rPr sz="3200" i="1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</a:t>
            </a:r>
            <a:r>
              <a:rPr sz="3200" spc="-40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emost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danger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 a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comp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ti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g</a:t>
            </a:r>
            <a:r>
              <a:rPr sz="3200" spc="-6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</a:t>
            </a:r>
            <a:r>
              <a:rPr sz="3200" spc="5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so the</a:t>
            </a:r>
            <a:r>
              <a:rPr sz="3200" spc="-5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esponsibil</a:t>
            </a:r>
            <a:r>
              <a:rPr sz="3200" spc="-1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ty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-4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wni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g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account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shou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d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not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be dealt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out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ght</a:t>
            </a:r>
            <a:r>
              <a:rPr sz="3200" spc="-2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4529328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Account</a:t>
            </a:r>
            <a:r>
              <a:rPr sz="4300" b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policy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1387094"/>
            <a:ext cx="9087485" cy="3701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b="1" spc="-25" dirty="0" smtClean="0">
                <a:latin typeface="Gill Sans MT"/>
                <a:cs typeface="Gill Sans MT"/>
              </a:rPr>
              <a:t>What</a:t>
            </a:r>
            <a:r>
              <a:rPr sz="3000" b="1" spc="-15" dirty="0" smtClean="0">
                <a:latin typeface="Gill Sans MT"/>
                <a:cs typeface="Gill Sans MT"/>
              </a:rPr>
              <a:t> </a:t>
            </a:r>
            <a:r>
              <a:rPr sz="3000" b="1" spc="0" dirty="0" smtClean="0">
                <a:latin typeface="Gill Sans MT"/>
                <a:cs typeface="Gill Sans MT"/>
              </a:rPr>
              <a:t>sh</a:t>
            </a:r>
            <a:r>
              <a:rPr sz="3000" b="1" spc="5" dirty="0" smtClean="0">
                <a:latin typeface="Gill Sans MT"/>
                <a:cs typeface="Gill Sans MT"/>
              </a:rPr>
              <a:t>o</a:t>
            </a:r>
            <a:r>
              <a:rPr sz="3000" b="1" spc="0" dirty="0" smtClean="0">
                <a:latin typeface="Gill Sans MT"/>
                <a:cs typeface="Gill Sans MT"/>
              </a:rPr>
              <a:t>uld</a:t>
            </a:r>
            <a:r>
              <a:rPr sz="3000" b="1" spc="-15" dirty="0" smtClean="0">
                <a:latin typeface="Gill Sans MT"/>
                <a:cs typeface="Gill Sans MT"/>
              </a:rPr>
              <a:t> </a:t>
            </a:r>
            <a:r>
              <a:rPr sz="3000" b="1" spc="-20" dirty="0" smtClean="0">
                <a:latin typeface="Gill Sans MT"/>
                <a:cs typeface="Gill Sans MT"/>
              </a:rPr>
              <a:t>an acco</a:t>
            </a:r>
            <a:r>
              <a:rPr sz="3000" b="1" spc="5" dirty="0" smtClean="0">
                <a:latin typeface="Gill Sans MT"/>
                <a:cs typeface="Gill Sans MT"/>
              </a:rPr>
              <a:t>u</a:t>
            </a:r>
            <a:r>
              <a:rPr sz="3000" b="1" spc="-15" dirty="0" smtClean="0">
                <a:latin typeface="Gill Sans MT"/>
                <a:cs typeface="Gill Sans MT"/>
              </a:rPr>
              <a:t>nt</a:t>
            </a:r>
            <a:r>
              <a:rPr sz="3000" b="1" spc="-10" dirty="0" smtClean="0">
                <a:latin typeface="Gill Sans MT"/>
                <a:cs typeface="Gill Sans MT"/>
              </a:rPr>
              <a:t> </a:t>
            </a:r>
            <a:r>
              <a:rPr sz="3000" b="1" spc="0" dirty="0" smtClean="0">
                <a:latin typeface="Gill Sans MT"/>
                <a:cs typeface="Gill Sans MT"/>
              </a:rPr>
              <a:t>po</a:t>
            </a:r>
            <a:r>
              <a:rPr sz="3000" b="1" spc="5" dirty="0" smtClean="0">
                <a:latin typeface="Gill Sans MT"/>
                <a:cs typeface="Gill Sans MT"/>
              </a:rPr>
              <a:t>l</a:t>
            </a:r>
            <a:r>
              <a:rPr sz="3000" b="1" spc="-15" dirty="0" smtClean="0">
                <a:latin typeface="Gill Sans MT"/>
                <a:cs typeface="Gill Sans MT"/>
              </a:rPr>
              <a:t>icy</a:t>
            </a:r>
            <a:r>
              <a:rPr sz="3000" b="1" spc="-10" dirty="0" smtClean="0">
                <a:latin typeface="Gill Sans MT"/>
                <a:cs typeface="Gill Sans MT"/>
              </a:rPr>
              <a:t> </a:t>
            </a:r>
            <a:r>
              <a:rPr sz="3000" b="1" spc="-20" dirty="0" smtClean="0">
                <a:latin typeface="Gill Sans MT"/>
                <a:cs typeface="Gill Sans MT"/>
              </a:rPr>
              <a:t>conta</a:t>
            </a:r>
            <a:r>
              <a:rPr sz="3000" b="1" spc="-5" dirty="0" smtClean="0">
                <a:latin typeface="Gill Sans MT"/>
                <a:cs typeface="Gill Sans MT"/>
              </a:rPr>
              <a:t>i</a:t>
            </a:r>
            <a:r>
              <a:rPr sz="3000" b="1" spc="0" dirty="0" smtClean="0">
                <a:latin typeface="Gill Sans MT"/>
                <a:cs typeface="Gill Sans MT"/>
              </a:rPr>
              <a:t>n?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marL="295910" indent="-283845">
              <a:lnSpc>
                <a:spcPct val="100000"/>
              </a:lnSpc>
              <a:buFont typeface="Gill Sans MT"/>
              <a:buAutoNum type="arabicPeriod"/>
              <a:tabLst>
                <a:tab pos="354330" algn="l"/>
              </a:tabLst>
            </a:pPr>
            <a:r>
              <a:rPr sz="3000" spc="0" dirty="0" smtClean="0">
                <a:latin typeface="Gill Sans MT"/>
                <a:cs typeface="Gill Sans MT"/>
              </a:rPr>
              <a:t>Rules </a:t>
            </a:r>
            <a:r>
              <a:rPr sz="3000" spc="-15" dirty="0" smtClean="0">
                <a:latin typeface="Gill Sans MT"/>
                <a:cs typeface="Gill Sans MT"/>
              </a:rPr>
              <a:t>about what u</a:t>
            </a:r>
            <a:r>
              <a:rPr sz="3000" spc="-25" dirty="0" smtClean="0">
                <a:latin typeface="Gill Sans MT"/>
                <a:cs typeface="Gill Sans MT"/>
              </a:rPr>
              <a:t>s</a:t>
            </a:r>
            <a:r>
              <a:rPr sz="3000" spc="-15" dirty="0" smtClean="0">
                <a:latin typeface="Gill Sans MT"/>
                <a:cs typeface="Gill Sans MT"/>
              </a:rPr>
              <a:t>ers a</a:t>
            </a:r>
            <a:r>
              <a:rPr sz="3000" spc="-80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 </a:t>
            </a:r>
            <a:r>
              <a:rPr sz="3000" spc="-10" dirty="0" smtClean="0">
                <a:latin typeface="Gill Sans MT"/>
                <a:cs typeface="Gill Sans MT"/>
              </a:rPr>
              <a:t>all</a:t>
            </a:r>
            <a:r>
              <a:rPr sz="3000" spc="-40" dirty="0" smtClean="0">
                <a:latin typeface="Gill Sans MT"/>
                <a:cs typeface="Gill Sans MT"/>
              </a:rPr>
              <a:t>o</a:t>
            </a:r>
            <a:r>
              <a:rPr sz="3000" spc="-60" dirty="0" smtClean="0">
                <a:latin typeface="Gill Sans MT"/>
                <a:cs typeface="Gill Sans MT"/>
              </a:rPr>
              <a:t>w</a:t>
            </a:r>
            <a:r>
              <a:rPr sz="3000" spc="-15" dirty="0" smtClean="0">
                <a:latin typeface="Gill Sans MT"/>
                <a:cs typeface="Gill Sans MT"/>
              </a:rPr>
              <a:t>ed/not</a:t>
            </a:r>
            <a:r>
              <a:rPr sz="3000" spc="-2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al</a:t>
            </a:r>
            <a:r>
              <a:rPr sz="3000" spc="5" dirty="0" smtClean="0">
                <a:latin typeface="Gill Sans MT"/>
                <a:cs typeface="Gill Sans MT"/>
              </a:rPr>
              <a:t>l</a:t>
            </a:r>
            <a:r>
              <a:rPr sz="3000" spc="-45" dirty="0" smtClean="0">
                <a:latin typeface="Gill Sans MT"/>
                <a:cs typeface="Gill Sans MT"/>
              </a:rPr>
              <a:t>o</a:t>
            </a:r>
            <a:r>
              <a:rPr sz="3000" spc="-60" dirty="0" smtClean="0">
                <a:latin typeface="Gill Sans MT"/>
                <a:cs typeface="Gill Sans MT"/>
              </a:rPr>
              <a:t>w</a:t>
            </a:r>
            <a:r>
              <a:rPr sz="3000" spc="-15" dirty="0" smtClean="0">
                <a:latin typeface="Gill Sans MT"/>
                <a:cs typeface="Gill Sans MT"/>
              </a:rPr>
              <a:t>ed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to </a:t>
            </a:r>
            <a:r>
              <a:rPr sz="3000" spc="-20" dirty="0" smtClean="0">
                <a:latin typeface="Gill Sans MT"/>
                <a:cs typeface="Gill Sans MT"/>
              </a:rPr>
              <a:t>d</a:t>
            </a:r>
            <a:r>
              <a:rPr sz="3000" spc="-110" dirty="0" smtClean="0">
                <a:latin typeface="Gill Sans MT"/>
                <a:cs typeface="Gill Sans MT"/>
              </a:rPr>
              <a:t>o</a:t>
            </a:r>
            <a:r>
              <a:rPr sz="3000" spc="0" dirty="0" smtClean="0">
                <a:latin typeface="Gill Sans MT"/>
                <a:cs typeface="Gill Sans MT"/>
              </a:rPr>
              <a:t>.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Gill Sans MT"/>
              <a:buAutoNum type="arabicPeriod"/>
            </a:pPr>
            <a:endParaRPr sz="550"/>
          </a:p>
          <a:p>
            <a:pPr marL="295910" marR="12700" indent="-283845">
              <a:lnSpc>
                <a:spcPts val="2880"/>
              </a:lnSpc>
              <a:buFont typeface="Gill Sans MT"/>
              <a:buAutoNum type="arabicPeriod"/>
              <a:tabLst>
                <a:tab pos="354330" algn="l"/>
              </a:tabLst>
            </a:pPr>
            <a:r>
              <a:rPr sz="3000" spc="0" dirty="0" smtClean="0">
                <a:latin typeface="Gill Sans MT"/>
                <a:cs typeface="Gill Sans MT"/>
              </a:rPr>
              <a:t>Specifi</a:t>
            </a:r>
            <a:r>
              <a:rPr sz="3000" spc="-15" dirty="0" smtClean="0">
                <a:latin typeface="Gill Sans MT"/>
                <a:cs typeface="Gill Sans MT"/>
              </a:rPr>
              <a:t>cations of what mandato</a:t>
            </a:r>
            <a:r>
              <a:rPr sz="3000" spc="65" dirty="0" smtClean="0">
                <a:latin typeface="Gill Sans MT"/>
                <a:cs typeface="Gill Sans MT"/>
              </a:rPr>
              <a:t>r</a:t>
            </a:r>
            <a:r>
              <a:rPr sz="3000" spc="-15" dirty="0" smtClean="0">
                <a:latin typeface="Gill Sans MT"/>
                <a:cs typeface="Gill Sans MT"/>
              </a:rPr>
              <a:t>y </a:t>
            </a:r>
            <a:r>
              <a:rPr sz="3000" spc="0" dirty="0" smtClean="0">
                <a:latin typeface="Gill Sans MT"/>
                <a:cs typeface="Gill Sans MT"/>
              </a:rPr>
              <a:t>en</a:t>
            </a:r>
            <a:r>
              <a:rPr sz="3000" spc="-15" dirty="0" smtClean="0">
                <a:latin typeface="Gill Sans MT"/>
                <a:cs typeface="Gill Sans MT"/>
              </a:rPr>
              <a:t>f</a:t>
            </a:r>
            <a:r>
              <a:rPr sz="3000" spc="-20" dirty="0" smtClean="0">
                <a:latin typeface="Gill Sans MT"/>
                <a:cs typeface="Gill Sans MT"/>
              </a:rPr>
              <a:t>o</a:t>
            </a:r>
            <a:r>
              <a:rPr sz="3000" spc="-90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cement</a:t>
            </a:r>
            <a:r>
              <a:rPr sz="3000" spc="-2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users </a:t>
            </a:r>
            <a:r>
              <a:rPr sz="3000" spc="-30" dirty="0" smtClean="0">
                <a:latin typeface="Gill Sans MT"/>
                <a:cs typeface="Gill Sans MT"/>
              </a:rPr>
              <a:t>c</a:t>
            </a:r>
            <a:r>
              <a:rPr sz="3000" spc="-15" dirty="0" smtClean="0">
                <a:latin typeface="Gill Sans MT"/>
                <a:cs typeface="Gill Sans MT"/>
              </a:rPr>
              <a:t>an</a:t>
            </a:r>
            <a:r>
              <a:rPr sz="3000" spc="-10" dirty="0" smtClean="0">
                <a:latin typeface="Gill Sans MT"/>
                <a:cs typeface="Gill Sans MT"/>
              </a:rPr>
              <a:t> expect,</a:t>
            </a:r>
            <a:r>
              <a:rPr sz="3000" spc="-305" dirty="0" smtClean="0">
                <a:latin typeface="Gill Sans MT"/>
                <a:cs typeface="Gill Sans MT"/>
              </a:rPr>
              <a:t> </a:t>
            </a:r>
            <a:r>
              <a:rPr sz="3000" spc="50" dirty="0" smtClean="0">
                <a:latin typeface="Gill Sans MT"/>
                <a:cs typeface="Gill Sans MT"/>
              </a:rPr>
              <a:t>e</a:t>
            </a:r>
            <a:r>
              <a:rPr sz="3000" spc="0" dirty="0" smtClean="0">
                <a:latin typeface="Gill Sans MT"/>
                <a:cs typeface="Gill Sans MT"/>
              </a:rPr>
              <a:t>.g.</a:t>
            </a:r>
            <a:r>
              <a:rPr sz="3000" spc="-29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tid</a:t>
            </a:r>
            <a:r>
              <a:rPr sz="3000" spc="-15" dirty="0" smtClean="0">
                <a:latin typeface="Gill Sans MT"/>
                <a:cs typeface="Gill Sans MT"/>
              </a:rPr>
              <a:t>ying</a:t>
            </a:r>
            <a:r>
              <a:rPr sz="3000" spc="2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of garb</a:t>
            </a:r>
            <a:r>
              <a:rPr sz="3000" spc="-10" dirty="0" smtClean="0">
                <a:latin typeface="Gill Sans MT"/>
                <a:cs typeface="Gill Sans MT"/>
              </a:rPr>
              <a:t>a</a:t>
            </a:r>
            <a:r>
              <a:rPr sz="3000" spc="-15" dirty="0" smtClean="0">
                <a:latin typeface="Gill Sans MT"/>
                <a:cs typeface="Gill Sans MT"/>
              </a:rPr>
              <a:t>ge</a:t>
            </a:r>
            <a:r>
              <a:rPr sz="3000" spc="-4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f</a:t>
            </a:r>
            <a:r>
              <a:rPr sz="3000" spc="5" dirty="0" smtClean="0">
                <a:latin typeface="Gill Sans MT"/>
                <a:cs typeface="Gill Sans MT"/>
              </a:rPr>
              <a:t>i</a:t>
            </a:r>
            <a:r>
              <a:rPr sz="3000" spc="0" dirty="0" smtClean="0">
                <a:latin typeface="Gill Sans MT"/>
                <a:cs typeface="Gill Sans MT"/>
              </a:rPr>
              <a:t>les.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24"/>
              </a:spcBef>
              <a:buFont typeface="Gill Sans MT"/>
              <a:buAutoNum type="arabicPeriod"/>
            </a:pPr>
            <a:endParaRPr sz="600"/>
          </a:p>
          <a:p>
            <a:pPr marL="295910" marR="179070" indent="-283845">
              <a:lnSpc>
                <a:spcPct val="80000"/>
              </a:lnSpc>
              <a:buFont typeface="Gill Sans MT"/>
              <a:buAutoNum type="arabicPeriod"/>
              <a:tabLst>
                <a:tab pos="315595" algn="l"/>
              </a:tabLst>
            </a:pPr>
            <a:r>
              <a:rPr sz="3000" spc="-20" dirty="0" smtClean="0">
                <a:latin typeface="Gill Sans MT"/>
                <a:cs typeface="Gill Sans MT"/>
              </a:rPr>
              <a:t>A</a:t>
            </a:r>
            <a:r>
              <a:rPr sz="3000" spc="-75" dirty="0" smtClean="0">
                <a:latin typeface="Gill Sans MT"/>
                <a:cs typeface="Gill Sans MT"/>
              </a:rPr>
              <a:t>n</a:t>
            </a:r>
            <a:r>
              <a:rPr sz="3000" spc="-15" dirty="0" smtClean="0">
                <a:latin typeface="Gill Sans MT"/>
                <a:cs typeface="Gill Sans MT"/>
              </a:rPr>
              <a:t>y account </a:t>
            </a:r>
            <a:r>
              <a:rPr sz="3000" spc="0" dirty="0" smtClean="0">
                <a:latin typeface="Gill Sans MT"/>
                <a:cs typeface="Gill Sans MT"/>
              </a:rPr>
              <a:t>policy </a:t>
            </a:r>
            <a:r>
              <a:rPr sz="3000" spc="-15" dirty="0" smtClean="0">
                <a:latin typeface="Gill Sans MT"/>
                <a:cs typeface="Gill Sans MT"/>
              </a:rPr>
              <a:t>should con</a:t>
            </a:r>
            <a:r>
              <a:rPr sz="3000" spc="-20" dirty="0" smtClean="0">
                <a:latin typeface="Gill Sans MT"/>
                <a:cs typeface="Gill Sans MT"/>
              </a:rPr>
              <a:t>t</a:t>
            </a:r>
            <a:r>
              <a:rPr sz="3000" spc="-15" dirty="0" smtClean="0">
                <a:latin typeface="Gill Sans MT"/>
                <a:cs typeface="Gill Sans MT"/>
              </a:rPr>
              <a:t>ain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a </a:t>
            </a:r>
            <a:r>
              <a:rPr sz="3000" spc="-25" dirty="0" smtClean="0">
                <a:latin typeface="Gill Sans MT"/>
                <a:cs typeface="Gill Sans MT"/>
              </a:rPr>
              <a:t>c</a:t>
            </a:r>
            <a:r>
              <a:rPr sz="3000" spc="-15" dirty="0" smtClean="0">
                <a:latin typeface="Gill Sans MT"/>
                <a:cs typeface="Gill Sans MT"/>
              </a:rPr>
              <a:t>lause about </a:t>
            </a:r>
            <a:r>
              <a:rPr sz="3000" spc="-65" dirty="0" smtClean="0">
                <a:latin typeface="Gill Sans MT"/>
                <a:cs typeface="Gill Sans MT"/>
              </a:rPr>
              <a:t>w</a:t>
            </a:r>
            <a:r>
              <a:rPr sz="3000" spc="-15" dirty="0" smtClean="0">
                <a:latin typeface="Gill Sans MT"/>
                <a:cs typeface="Gill Sans MT"/>
              </a:rPr>
              <a:t>eak</a:t>
            </a:r>
            <a:r>
              <a:rPr sz="3000" spc="-10" dirty="0" smtClean="0">
                <a:latin typeface="Gill Sans MT"/>
                <a:cs typeface="Gill Sans MT"/>
              </a:rPr>
              <a:t> pas</a:t>
            </a:r>
            <a:r>
              <a:rPr sz="3000" spc="-30" dirty="0" smtClean="0">
                <a:latin typeface="Gill Sans MT"/>
                <a:cs typeface="Gill Sans MT"/>
              </a:rPr>
              <a:t>s</a:t>
            </a:r>
            <a:r>
              <a:rPr sz="3000" spc="-65" dirty="0" smtClean="0">
                <a:latin typeface="Gill Sans MT"/>
                <a:cs typeface="Gill Sans MT"/>
              </a:rPr>
              <a:t>w</a:t>
            </a:r>
            <a:r>
              <a:rPr sz="3000" spc="0" dirty="0" smtClean="0">
                <a:latin typeface="Gill Sans MT"/>
                <a:cs typeface="Gill Sans MT"/>
              </a:rPr>
              <a:t>o</a:t>
            </a:r>
            <a:r>
              <a:rPr sz="3000" spc="-5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d</a:t>
            </a:r>
            <a:r>
              <a:rPr sz="3000" spc="-15" dirty="0" smtClean="0">
                <a:latin typeface="Gill Sans MT"/>
                <a:cs typeface="Gill Sans MT"/>
              </a:rPr>
              <a:t>s</a:t>
            </a:r>
            <a:r>
              <a:rPr sz="3000" spc="0" dirty="0" smtClean="0">
                <a:latin typeface="Gill Sans MT"/>
                <a:cs typeface="Gill Sans MT"/>
              </a:rPr>
              <a:t>.</a:t>
            </a:r>
            <a:r>
              <a:rPr sz="3000" spc="-33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If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70" dirty="0" smtClean="0">
                <a:latin typeface="Gill Sans MT"/>
                <a:cs typeface="Gill Sans MT"/>
              </a:rPr>
              <a:t>w</a:t>
            </a:r>
            <a:r>
              <a:rPr sz="3000" spc="0" dirty="0" smtClean="0">
                <a:latin typeface="Gill Sans MT"/>
                <a:cs typeface="Gill Sans MT"/>
              </a:rPr>
              <a:t>eak pas</a:t>
            </a:r>
            <a:r>
              <a:rPr sz="3000" spc="-35" dirty="0" smtClean="0">
                <a:latin typeface="Gill Sans MT"/>
                <a:cs typeface="Gill Sans MT"/>
              </a:rPr>
              <a:t>s</a:t>
            </a:r>
            <a:r>
              <a:rPr sz="3000" spc="-65" dirty="0" smtClean="0">
                <a:latin typeface="Gill Sans MT"/>
                <a:cs typeface="Gill Sans MT"/>
              </a:rPr>
              <a:t>w</a:t>
            </a:r>
            <a:r>
              <a:rPr sz="3000" spc="0" dirty="0" smtClean="0">
                <a:latin typeface="Gill Sans MT"/>
                <a:cs typeface="Gill Sans MT"/>
              </a:rPr>
              <a:t>o</a:t>
            </a:r>
            <a:r>
              <a:rPr sz="3000" spc="-55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ds</a:t>
            </a:r>
            <a:r>
              <a:rPr sz="3000" spc="-30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a</a:t>
            </a:r>
            <a:r>
              <a:rPr sz="3000" spc="-60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 </a:t>
            </a:r>
            <a:r>
              <a:rPr sz="3000" spc="-15" dirty="0" smtClean="0">
                <a:latin typeface="Gill Sans MT"/>
                <a:cs typeface="Gill Sans MT"/>
              </a:rPr>
              <a:t>d</a:t>
            </a:r>
            <a:r>
              <a:rPr sz="3000" spc="0" dirty="0" smtClean="0">
                <a:latin typeface="Gill Sans MT"/>
                <a:cs typeface="Gill Sans MT"/>
              </a:rPr>
              <a:t>isc</a:t>
            </a:r>
            <a:r>
              <a:rPr sz="3000" spc="-35" dirty="0" smtClean="0">
                <a:latin typeface="Gill Sans MT"/>
                <a:cs typeface="Gill Sans MT"/>
              </a:rPr>
              <a:t>o</a:t>
            </a:r>
            <a:r>
              <a:rPr sz="3000" spc="-70" dirty="0" smtClean="0">
                <a:latin typeface="Gill Sans MT"/>
                <a:cs typeface="Gill Sans MT"/>
              </a:rPr>
              <a:t>v</a:t>
            </a:r>
            <a:r>
              <a:rPr sz="3000" spc="0" dirty="0" smtClean="0">
                <a:latin typeface="Gill Sans MT"/>
                <a:cs typeface="Gill Sans MT"/>
              </a:rPr>
              <a:t>e</a:t>
            </a:r>
            <a:r>
              <a:rPr sz="3000" spc="-60" dirty="0" smtClean="0">
                <a:latin typeface="Gill Sans MT"/>
                <a:cs typeface="Gill Sans MT"/>
              </a:rPr>
              <a:t>r</a:t>
            </a:r>
            <a:r>
              <a:rPr sz="3000" spc="0" dirty="0" smtClean="0">
                <a:latin typeface="Gill Sans MT"/>
                <a:cs typeface="Gill Sans MT"/>
              </a:rPr>
              <a:t>ed,</a:t>
            </a:r>
            <a:r>
              <a:rPr sz="3000" spc="-30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it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25" dirty="0" smtClean="0">
                <a:latin typeface="Gill Sans MT"/>
                <a:cs typeface="Gill Sans MT"/>
              </a:rPr>
              <a:t>m</a:t>
            </a:r>
            <a:r>
              <a:rPr sz="3000" spc="0" dirty="0" smtClean="0">
                <a:latin typeface="Gill Sans MT"/>
                <a:cs typeface="Gill Sans MT"/>
              </a:rPr>
              <a:t>ust</a:t>
            </a:r>
            <a:r>
              <a:rPr sz="3000" spc="-15" dirty="0" smtClean="0">
                <a:latin typeface="Gill Sans MT"/>
                <a:cs typeface="Gill Sans MT"/>
              </a:rPr>
              <a:t> </a:t>
            </a:r>
            <a:r>
              <a:rPr sz="3000" spc="0" dirty="0" smtClean="0">
                <a:latin typeface="Gill Sans MT"/>
                <a:cs typeface="Gill Sans MT"/>
              </a:rPr>
              <a:t>be </a:t>
            </a:r>
            <a:r>
              <a:rPr sz="3000" spc="-15" dirty="0" smtClean="0">
                <a:latin typeface="Gill Sans MT"/>
                <a:cs typeface="Gill Sans MT"/>
              </a:rPr>
              <a:t>understood</a:t>
            </a:r>
            <a:r>
              <a:rPr sz="3000" spc="-30" dirty="0" smtClean="0">
                <a:latin typeface="Gill Sans MT"/>
                <a:cs typeface="Gill Sans MT"/>
              </a:rPr>
              <a:t> </a:t>
            </a:r>
            <a:r>
              <a:rPr sz="3000" spc="-25" dirty="0" smtClean="0">
                <a:latin typeface="Gill Sans MT"/>
                <a:cs typeface="Gill Sans MT"/>
              </a:rPr>
              <a:t>b</a:t>
            </a:r>
            <a:r>
              <a:rPr sz="3000" spc="-15" dirty="0" smtClean="0">
                <a:latin typeface="Gill Sans MT"/>
                <a:cs typeface="Gill Sans MT"/>
              </a:rPr>
              <a:t>y users</a:t>
            </a:r>
            <a:r>
              <a:rPr sz="3000" spc="-10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that their</a:t>
            </a:r>
            <a:r>
              <a:rPr sz="3000" spc="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acc</a:t>
            </a:r>
            <a:r>
              <a:rPr sz="3000" spc="-30" dirty="0" smtClean="0">
                <a:latin typeface="Gill Sans MT"/>
                <a:cs typeface="Gill Sans MT"/>
              </a:rPr>
              <a:t>o</a:t>
            </a:r>
            <a:r>
              <a:rPr sz="3000" spc="0" dirty="0" smtClean="0">
                <a:latin typeface="Gill Sans MT"/>
                <a:cs typeface="Gill Sans MT"/>
              </a:rPr>
              <a:t>unt</a:t>
            </a:r>
            <a:r>
              <a:rPr sz="3000" spc="-5" dirty="0" smtClean="0">
                <a:latin typeface="Gill Sans MT"/>
                <a:cs typeface="Gill Sans MT"/>
              </a:rPr>
              <a:t> </a:t>
            </a:r>
            <a:r>
              <a:rPr sz="3000" spc="-15" dirty="0" smtClean="0">
                <a:latin typeface="Gill Sans MT"/>
                <a:cs typeface="Gill Sans MT"/>
              </a:rPr>
              <a:t>can be closed</a:t>
            </a:r>
            <a:r>
              <a:rPr sz="3000" spc="-10" dirty="0" smtClean="0">
                <a:latin typeface="Gill Sans MT"/>
                <a:cs typeface="Gill Sans MT"/>
              </a:rPr>
              <a:t> imm</a:t>
            </a:r>
            <a:r>
              <a:rPr sz="3000" spc="5" dirty="0" smtClean="0">
                <a:latin typeface="Gill Sans MT"/>
                <a:cs typeface="Gill Sans MT"/>
              </a:rPr>
              <a:t>e</a:t>
            </a:r>
            <a:r>
              <a:rPr sz="3000" spc="0" dirty="0" smtClean="0">
                <a:latin typeface="Gill Sans MT"/>
                <a:cs typeface="Gill Sans MT"/>
              </a:rPr>
              <a:t>diate</a:t>
            </a:r>
            <a:r>
              <a:rPr sz="3000" spc="-25" dirty="0" smtClean="0">
                <a:latin typeface="Gill Sans MT"/>
                <a:cs typeface="Gill Sans MT"/>
              </a:rPr>
              <a:t>l</a:t>
            </a:r>
            <a:r>
              <a:rPr sz="3000" spc="-265" dirty="0" smtClean="0">
                <a:latin typeface="Gill Sans MT"/>
                <a:cs typeface="Gill Sans MT"/>
              </a:rPr>
              <a:t>y</a:t>
            </a:r>
            <a:r>
              <a:rPr sz="3000" spc="0" dirty="0" smtClean="0">
                <a:latin typeface="Gill Sans MT"/>
                <a:cs typeface="Gill Sans MT"/>
              </a:rPr>
              <a:t>.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4174236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300" b="1" i="1" spc="-545" dirty="0" smtClean="0">
                <a:solidFill>
                  <a:srgbClr val="562213"/>
                </a:solidFill>
                <a:latin typeface="Gill Sans MT"/>
                <a:cs typeface="Gill Sans MT"/>
              </a:rPr>
              <a:t>T</a:t>
            </a:r>
            <a:r>
              <a:rPr sz="4300" b="1" i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ypes</a:t>
            </a:r>
            <a:r>
              <a:rPr sz="4300" b="1" i="1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i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of</a:t>
            </a:r>
            <a:r>
              <a:rPr sz="4300" b="1" i="1" spc="10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i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Use</a:t>
            </a:r>
            <a:r>
              <a:rPr sz="4300" b="1" i="1" spc="50" dirty="0" smtClean="0">
                <a:solidFill>
                  <a:srgbClr val="562213"/>
                </a:solidFill>
                <a:latin typeface="Gill Sans MT"/>
                <a:cs typeface="Gill Sans MT"/>
              </a:rPr>
              <a:t>r</a:t>
            </a:r>
            <a:r>
              <a:rPr sz="4300" b="1" i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s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2041778"/>
            <a:ext cx="9577070" cy="3579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marR="295910" indent="-283845">
              <a:lnSpc>
                <a:spcPct val="100000"/>
              </a:lnSpc>
            </a:pPr>
            <a:r>
              <a:rPr sz="3200" b="1" i="1" spc="-105" dirty="0" smtClean="0">
                <a:latin typeface="Gill Sans MT"/>
                <a:cs typeface="Gill Sans MT"/>
              </a:rPr>
              <a:t>P</a:t>
            </a:r>
            <a:r>
              <a:rPr sz="3200" b="1" i="1" spc="0" dirty="0" smtClean="0">
                <a:latin typeface="Gill Sans MT"/>
                <a:cs typeface="Gill Sans MT"/>
              </a:rPr>
              <a:t>ass</a:t>
            </a:r>
            <a:r>
              <a:rPr sz="3200" b="1" i="1" spc="-15" dirty="0" smtClean="0">
                <a:latin typeface="Gill Sans MT"/>
                <a:cs typeface="Gill Sans MT"/>
              </a:rPr>
              <a:t>i</a:t>
            </a:r>
            <a:r>
              <a:rPr sz="3200" b="1" i="1" spc="-40" dirty="0" smtClean="0">
                <a:latin typeface="Gill Sans MT"/>
                <a:cs typeface="Gill Sans MT"/>
              </a:rPr>
              <a:t>v</a:t>
            </a:r>
            <a:r>
              <a:rPr sz="3200" b="1" i="1" spc="0" dirty="0" smtClean="0">
                <a:latin typeface="Gill Sans MT"/>
                <a:cs typeface="Gill Sans MT"/>
              </a:rPr>
              <a:t>e</a:t>
            </a:r>
            <a:r>
              <a:rPr sz="3200" b="1" i="1" spc="-20" dirty="0" smtClean="0">
                <a:latin typeface="Gill Sans MT"/>
                <a:cs typeface="Gill Sans MT"/>
              </a:rPr>
              <a:t> </a:t>
            </a:r>
            <a:r>
              <a:rPr sz="3200" b="1" i="1" spc="0" dirty="0" smtClean="0">
                <a:latin typeface="Gill Sans MT"/>
                <a:cs typeface="Gill Sans MT"/>
              </a:rPr>
              <a:t>use</a:t>
            </a:r>
            <a:r>
              <a:rPr sz="3200" b="1" i="1" spc="55" dirty="0" smtClean="0">
                <a:latin typeface="Gill Sans MT"/>
                <a:cs typeface="Gill Sans MT"/>
              </a:rPr>
              <a:t>r</a:t>
            </a:r>
            <a:r>
              <a:rPr sz="3200" b="1" i="1" spc="0" dirty="0" smtClean="0">
                <a:latin typeface="Gill Sans MT"/>
                <a:cs typeface="Gill Sans MT"/>
              </a:rPr>
              <a:t>s</a:t>
            </a:r>
            <a:r>
              <a:rPr sz="3200" b="1" i="1" spc="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ut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ze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system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often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ima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-45" dirty="0" smtClean="0">
                <a:latin typeface="Gill Sans MT"/>
                <a:cs typeface="Gill Sans MT"/>
              </a:rPr>
              <a:t>l</a:t>
            </a:r>
            <a:r>
              <a:rPr sz="3200" spc="-250" dirty="0" smtClean="0">
                <a:latin typeface="Gill Sans MT"/>
                <a:cs typeface="Gill Sans MT"/>
              </a:rPr>
              <a:t>y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8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q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iet</a:t>
            </a:r>
            <a:r>
              <a:rPr sz="3200" spc="-2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y accept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ng</a:t>
            </a:r>
            <a:r>
              <a:rPr sz="3200" spc="-6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choic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s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wh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ch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h</a:t>
            </a:r>
            <a:r>
              <a:rPr sz="3200" spc="-105" dirty="0" smtClean="0">
                <a:latin typeface="Gill Sans MT"/>
                <a:cs typeface="Gill Sans MT"/>
              </a:rPr>
              <a:t>a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been</a:t>
            </a:r>
            <a:r>
              <a:rPr sz="3200" spc="-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made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-3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or the</a:t>
            </a:r>
            <a:r>
              <a:rPr sz="3200" spc="10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1"/>
              </a:spcBef>
            </a:pPr>
            <a:endParaRPr sz="1000"/>
          </a:p>
          <a:p>
            <a:pPr marL="295910" marR="12700" indent="-283845">
              <a:lnSpc>
                <a:spcPct val="100000"/>
              </a:lnSpc>
            </a:pPr>
            <a:r>
              <a:rPr sz="3200" b="1" i="1" dirty="0" smtClean="0">
                <a:latin typeface="Gill Sans MT"/>
                <a:cs typeface="Gill Sans MT"/>
              </a:rPr>
              <a:t>Acti</a:t>
            </a:r>
            <a:r>
              <a:rPr sz="3200" b="1" i="1" spc="-40" dirty="0" smtClean="0">
                <a:latin typeface="Gill Sans MT"/>
                <a:cs typeface="Gill Sans MT"/>
              </a:rPr>
              <a:t>v</a:t>
            </a:r>
            <a:r>
              <a:rPr sz="3200" b="1" i="1" spc="0" dirty="0" smtClean="0">
                <a:latin typeface="Gill Sans MT"/>
                <a:cs typeface="Gill Sans MT"/>
              </a:rPr>
              <a:t>e u</a:t>
            </a:r>
            <a:r>
              <a:rPr sz="3200" b="1" i="1" spc="-10" dirty="0" smtClean="0">
                <a:latin typeface="Gill Sans MT"/>
                <a:cs typeface="Gill Sans MT"/>
              </a:rPr>
              <a:t>s</a:t>
            </a:r>
            <a:r>
              <a:rPr sz="3200" b="1" i="1" spc="0" dirty="0" smtClean="0">
                <a:latin typeface="Gill Sans MT"/>
                <a:cs typeface="Gill Sans MT"/>
              </a:rPr>
              <a:t>e</a:t>
            </a:r>
            <a:r>
              <a:rPr sz="3200" b="1" i="1" spc="60" dirty="0" smtClean="0">
                <a:latin typeface="Gill Sans MT"/>
                <a:cs typeface="Gill Sans MT"/>
              </a:rPr>
              <a:t>r</a:t>
            </a:r>
            <a:r>
              <a:rPr sz="3200" b="1" i="1" spc="0" dirty="0" smtClean="0">
                <a:latin typeface="Gill Sans MT"/>
                <a:cs typeface="Gill Sans MT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,</a:t>
            </a:r>
            <a:r>
              <a:rPr sz="3200" spc="-3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on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</a:t>
            </a:r>
            <a:r>
              <a:rPr sz="3200" spc="-10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ther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ha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d,</a:t>
            </a:r>
            <a:r>
              <a:rPr sz="3200" spc="-340" dirty="0" smtClean="0">
                <a:latin typeface="Gill Sans MT"/>
                <a:cs typeface="Gill Sans MT"/>
              </a:rPr>
              <a:t> </a:t>
            </a:r>
            <a:r>
              <a:rPr sz="3200" spc="-3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oll</a:t>
            </a:r>
            <a:r>
              <a:rPr sz="3200" spc="-3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w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-50" dirty="0" smtClean="0">
                <a:latin typeface="Gill Sans MT"/>
                <a:cs typeface="Gill Sans MT"/>
              </a:rPr>
              <a:t>e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9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detail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 system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d</a:t>
            </a:r>
            <a:r>
              <a:rPr sz="3200" spc="-55" dirty="0" smtClean="0">
                <a:latin typeface="Gill Sans MT"/>
                <a:cs typeface="Gill Sans MT"/>
              </a:rPr>
              <a:t>e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elopmen</a:t>
            </a:r>
            <a:r>
              <a:rPr sz="3200" spc="5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.Th</a:t>
            </a:r>
            <a:r>
              <a:rPr sz="3200" spc="-4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f</a:t>
            </a:r>
            <a:r>
              <a:rPr sz="3200" spc="-5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eq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ent</a:t>
            </a:r>
            <a:r>
              <a:rPr sz="3200" spc="-30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fi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d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-50" dirty="0" smtClean="0">
                <a:latin typeface="Gill Sans MT"/>
                <a:cs typeface="Gill Sans MT"/>
              </a:rPr>
              <a:t>e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9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35" dirty="0" smtClean="0">
                <a:latin typeface="Gill Sans MT"/>
                <a:cs typeface="Gill Sans MT"/>
              </a:rPr>
              <a:t>r</a:t>
            </a:r>
            <a:r>
              <a:rPr sz="3200" spc="-8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or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in the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system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and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contact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system</a:t>
            </a:r>
            <a:r>
              <a:rPr sz="3200" spc="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admi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is</a:t>
            </a:r>
            <a:r>
              <a:rPr sz="3200" spc="5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rat</a:t>
            </a:r>
            <a:r>
              <a:rPr sz="3200" spc="-15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rsf</a:t>
            </a:r>
            <a:r>
              <a:rPr sz="3200" spc="-7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equent</a:t>
            </a:r>
            <a:r>
              <a:rPr sz="3200" spc="-50" dirty="0" smtClean="0">
                <a:latin typeface="Gill Sans MT"/>
                <a:cs typeface="Gill Sans MT"/>
              </a:rPr>
              <a:t>l</a:t>
            </a:r>
            <a:r>
              <a:rPr sz="3200" spc="-240" dirty="0" smtClean="0">
                <a:latin typeface="Gill Sans MT"/>
                <a:cs typeface="Gill Sans MT"/>
              </a:rPr>
              <a:t>y</a:t>
            </a:r>
            <a:r>
              <a:rPr sz="3200" spc="0" dirty="0" smtClean="0">
                <a:latin typeface="Gill Sans MT"/>
                <a:cs typeface="Gill Sans MT"/>
              </a:rPr>
              <a:t>, demand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ng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</a:t>
            </a:r>
            <a:r>
              <a:rPr sz="3200" spc="5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grades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</a:t>
            </a:r>
            <a:r>
              <a:rPr sz="3200" spc="10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r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f</a:t>
            </a:r>
            <a:r>
              <a:rPr sz="3200" spc="-105" dirty="0" smtClean="0">
                <a:latin typeface="Gill Sans MT"/>
                <a:cs typeface="Gill Sans MT"/>
              </a:rPr>
              <a:t>a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orite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p</a:t>
            </a:r>
            <a:r>
              <a:rPr sz="3200" spc="-7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ograms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963167"/>
            <a:ext cx="1402080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80" y="970516"/>
            <a:ext cx="1359654" cy="1271750"/>
          </a:xfrm>
          <a:custGeom>
            <a:avLst/>
            <a:gdLst/>
            <a:ahLst/>
            <a:cxnLst/>
            <a:rect l="l" t="t" r="r" b="b"/>
            <a:pathLst>
              <a:path w="1359654" h="1271750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85" y="1098669"/>
            <a:ext cx="1102310" cy="1015434"/>
          </a:xfrm>
          <a:custGeom>
            <a:avLst/>
            <a:gdLst/>
            <a:ahLst/>
            <a:cxnLst/>
            <a:rect l="l" t="t" r="r" b="b"/>
            <a:pathLst>
              <a:path w="1102310" h="1015434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0"/>
            <a:ext cx="10741152" cy="6857999"/>
          </a:xfrm>
          <a:custGeom>
            <a:avLst/>
            <a:gdLst/>
            <a:ahLst/>
            <a:cxnLst/>
            <a:rect l="l" t="t" r="r" b="b"/>
            <a:pathLst>
              <a:path w="10741152" h="6857999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517" y="0"/>
            <a:ext cx="2793" cy="6857999"/>
          </a:xfrm>
          <a:custGeom>
            <a:avLst/>
            <a:gdLst/>
            <a:ahLst/>
            <a:cxnLst/>
            <a:rect l="l" t="t" r="r" b="b"/>
            <a:pathLst>
              <a:path w="2793" h="6857999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5503" y="3387852"/>
            <a:ext cx="82296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311" y="0"/>
            <a:ext cx="97536" cy="6857999"/>
          </a:xfrm>
          <a:custGeom>
            <a:avLst/>
            <a:gdLst/>
            <a:ahLst/>
            <a:cxnLst/>
            <a:rect l="l" t="t" r="r" b="b"/>
            <a:pathLst>
              <a:path w="97536" h="6857999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341375"/>
            <a:ext cx="7746492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155"/>
              </a:lnSpc>
            </a:pPr>
            <a:r>
              <a:rPr sz="4300" b="1" spc="-30" dirty="0" smtClean="0">
                <a:solidFill>
                  <a:srgbClr val="562213"/>
                </a:solidFill>
                <a:latin typeface="Gill Sans MT"/>
                <a:cs typeface="Gill Sans MT"/>
              </a:rPr>
              <a:t>Cont</a:t>
            </a:r>
            <a:r>
              <a:rPr sz="4300" b="1" spc="-120" dirty="0" smtClean="0">
                <a:solidFill>
                  <a:srgbClr val="562213"/>
                </a:solidFill>
                <a:latin typeface="Gill Sans MT"/>
                <a:cs typeface="Gill Sans MT"/>
              </a:rPr>
              <a:t>r</a:t>
            </a:r>
            <a:r>
              <a:rPr sz="4300" b="1" spc="-20" dirty="0" smtClean="0">
                <a:solidFill>
                  <a:srgbClr val="562213"/>
                </a:solidFill>
                <a:latin typeface="Gill Sans MT"/>
                <a:cs typeface="Gill Sans MT"/>
              </a:rPr>
              <a:t>olling</a:t>
            </a:r>
            <a:r>
              <a:rPr sz="4300" b="1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User</a:t>
            </a:r>
            <a:r>
              <a:rPr sz="4300" b="1" spc="-5" dirty="0" smtClean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Reso</a:t>
            </a:r>
            <a:r>
              <a:rPr sz="4300" b="1" spc="-15" dirty="0" smtClean="0">
                <a:solidFill>
                  <a:srgbClr val="562213"/>
                </a:solidFill>
                <a:latin typeface="Gill Sans MT"/>
                <a:cs typeface="Gill Sans MT"/>
              </a:rPr>
              <a:t>u</a:t>
            </a:r>
            <a:r>
              <a:rPr sz="4300" b="1" spc="-114" dirty="0" smtClean="0">
                <a:solidFill>
                  <a:srgbClr val="562213"/>
                </a:solidFill>
                <a:latin typeface="Gill Sans MT"/>
                <a:cs typeface="Gill Sans MT"/>
              </a:rPr>
              <a:t>r</a:t>
            </a:r>
            <a:r>
              <a:rPr sz="4300" b="1" spc="-25" dirty="0" smtClean="0">
                <a:solidFill>
                  <a:srgbClr val="562213"/>
                </a:solidFill>
                <a:latin typeface="Gill Sans MT"/>
                <a:cs typeface="Gill Sans MT"/>
              </a:rPr>
              <a:t>ces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433" y="1477898"/>
            <a:ext cx="9754235" cy="4542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" marR="1270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i="1" spc="0" dirty="0" smtClean="0">
                <a:latin typeface="Gill Sans MT"/>
                <a:cs typeface="Gill Sans MT"/>
              </a:rPr>
              <a:t>Disk</a:t>
            </a:r>
            <a:r>
              <a:rPr sz="3200" i="1" spc="-20" dirty="0" smtClean="0">
                <a:latin typeface="Gill Sans MT"/>
                <a:cs typeface="Gill Sans MT"/>
              </a:rPr>
              <a:t> </a:t>
            </a:r>
            <a:r>
              <a:rPr sz="3200" i="1" spc="0" dirty="0" smtClean="0">
                <a:latin typeface="Gill Sans MT"/>
                <a:cs typeface="Gill Sans MT"/>
              </a:rPr>
              <a:t>quotas:</a:t>
            </a:r>
            <a:r>
              <a:rPr sz="3200" i="1" spc="-3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Place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fi</a:t>
            </a:r>
            <a:r>
              <a:rPr sz="3200" spc="-85" dirty="0" smtClean="0">
                <a:latin typeface="Gill Sans MT"/>
                <a:cs typeface="Gill Sans MT"/>
              </a:rPr>
              <a:t>x</a:t>
            </a:r>
            <a:r>
              <a:rPr sz="3200" spc="0" dirty="0" smtClean="0">
                <a:latin typeface="Gill Sans MT"/>
                <a:cs typeface="Gill Sans MT"/>
              </a:rPr>
              <a:t>ed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mits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on the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amount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 </a:t>
            </a:r>
            <a:r>
              <a:rPr sz="3200" spc="-10" dirty="0" smtClean="0">
                <a:latin typeface="Gill Sans MT"/>
                <a:cs typeface="Gill Sans MT"/>
              </a:rPr>
              <a:t>d</a:t>
            </a:r>
            <a:r>
              <a:rPr sz="3200" spc="0" dirty="0" smtClean="0">
                <a:latin typeface="Gill Sans MT"/>
                <a:cs typeface="Gill Sans MT"/>
              </a:rPr>
              <a:t>isk s</a:t>
            </a:r>
            <a:r>
              <a:rPr sz="3200" spc="5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ace wh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ch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can be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sed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per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-325" dirty="0" smtClean="0">
                <a:latin typeface="Gill Sans MT"/>
                <a:cs typeface="Gill Sans MT"/>
              </a:rPr>
              <a:t>r</a:t>
            </a:r>
            <a:r>
              <a:rPr sz="3200" spc="145" dirty="0" smtClean="0">
                <a:latin typeface="Gill Sans MT"/>
                <a:cs typeface="Gill Sans MT"/>
              </a:rPr>
              <a:t>.</a:t>
            </a:r>
            <a:r>
              <a:rPr sz="3200" spc="0" dirty="0" smtClean="0">
                <a:latin typeface="Gill Sans MT"/>
                <a:cs typeface="Gill Sans MT"/>
              </a:rPr>
              <a:t>The advantage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of this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is t</a:t>
            </a:r>
            <a:r>
              <a:rPr sz="3200" spc="5" dirty="0" smtClean="0">
                <a:latin typeface="Gill Sans MT"/>
                <a:cs typeface="Gill Sans MT"/>
              </a:rPr>
              <a:t>h</a:t>
            </a:r>
            <a:r>
              <a:rPr sz="3200" spc="0" dirty="0" smtClean="0">
                <a:latin typeface="Gill Sans MT"/>
                <a:cs typeface="Gill Sans MT"/>
              </a:rPr>
              <a:t>at the</a:t>
            </a:r>
            <a:r>
              <a:rPr sz="3200" spc="-2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</a:t>
            </a:r>
            <a:r>
              <a:rPr sz="3200" spc="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r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can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ot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use</a:t>
            </a:r>
            <a:r>
              <a:rPr sz="3200" spc="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mo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storaget</a:t>
            </a:r>
            <a:r>
              <a:rPr sz="3200" spc="5" dirty="0" smtClean="0">
                <a:latin typeface="Gill Sans MT"/>
                <a:cs typeface="Gill Sans MT"/>
              </a:rPr>
              <a:t>h</a:t>
            </a:r>
            <a:r>
              <a:rPr sz="3200" spc="0" dirty="0" smtClean="0">
                <a:latin typeface="Gill Sans MT"/>
                <a:cs typeface="Gill Sans MT"/>
              </a:rPr>
              <a:t>an</a:t>
            </a:r>
            <a:r>
              <a:rPr sz="3200" spc="-5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s</a:t>
            </a:r>
            <a:r>
              <a:rPr sz="3200" spc="-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mit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1"/>
              </a:spcBef>
              <a:buClr>
                <a:srgbClr val="3891A7"/>
              </a:buClr>
              <a:buFont typeface="Wingdings 2"/>
              <a:buChar char="·"/>
            </a:pPr>
            <a:endParaRPr sz="600"/>
          </a:p>
          <a:p>
            <a:pPr marL="295910" marR="71755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i="1" spc="0" dirty="0" smtClean="0">
                <a:latin typeface="Gill Sans MT"/>
                <a:cs typeface="Gill Sans MT"/>
              </a:rPr>
              <a:t>CPU</a:t>
            </a:r>
            <a:r>
              <a:rPr sz="3200" i="1" spc="-25" dirty="0" smtClean="0">
                <a:latin typeface="Gill Sans MT"/>
                <a:cs typeface="Gill Sans MT"/>
              </a:rPr>
              <a:t> </a:t>
            </a:r>
            <a:r>
              <a:rPr sz="3200" i="1" spc="0" dirty="0" smtClean="0">
                <a:latin typeface="Gill Sans MT"/>
                <a:cs typeface="Gill Sans MT"/>
              </a:rPr>
              <a:t>time l</a:t>
            </a:r>
            <a:r>
              <a:rPr sz="3200" i="1" spc="-10" dirty="0" smtClean="0">
                <a:latin typeface="Gill Sans MT"/>
                <a:cs typeface="Gill Sans MT"/>
              </a:rPr>
              <a:t>i</a:t>
            </a:r>
            <a:r>
              <a:rPr sz="3200" i="1" spc="0" dirty="0" smtClean="0">
                <a:latin typeface="Gill Sans MT"/>
                <a:cs typeface="Gill Sans MT"/>
              </a:rPr>
              <a:t>mit:</a:t>
            </a:r>
            <a:r>
              <a:rPr sz="3200" i="1" spc="-3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</a:t>
            </a:r>
            <a:r>
              <a:rPr sz="3200" spc="-10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me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fau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ty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softwa</a:t>
            </a:r>
            <a:r>
              <a:rPr sz="3200" spc="-60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packages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l</a:t>
            </a:r>
            <a:r>
              <a:rPr sz="3200" spc="-5" dirty="0" smtClean="0">
                <a:latin typeface="Gill Sans MT"/>
                <a:cs typeface="Gill Sans MT"/>
              </a:rPr>
              <a:t>e</a:t>
            </a:r>
            <a:r>
              <a:rPr sz="3200" spc="-105" dirty="0" smtClean="0">
                <a:latin typeface="Gill Sans MT"/>
                <a:cs typeface="Gill Sans MT"/>
              </a:rPr>
              <a:t>a</a:t>
            </a:r>
            <a:r>
              <a:rPr sz="3200" spc="-65" dirty="0" smtClean="0">
                <a:latin typeface="Gill Sans MT"/>
                <a:cs typeface="Gill Sans MT"/>
              </a:rPr>
              <a:t>v</a:t>
            </a:r>
            <a:r>
              <a:rPr sz="3200" spc="0" dirty="0" smtClean="0">
                <a:latin typeface="Gill Sans MT"/>
                <a:cs typeface="Gill Sans MT"/>
              </a:rPr>
              <a:t>e p</a:t>
            </a:r>
            <a:r>
              <a:rPr sz="3200" spc="-7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ocesses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ru</a:t>
            </a:r>
            <a:r>
              <a:rPr sz="3200" spc="10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n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ng</a:t>
            </a:r>
            <a:r>
              <a:rPr sz="3200" spc="-5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wh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chcon</a:t>
            </a:r>
            <a:r>
              <a:rPr sz="3200" spc="5" dirty="0" smtClean="0">
                <a:latin typeface="Gill Sans MT"/>
                <a:cs typeface="Gill Sans MT"/>
              </a:rPr>
              <a:t>s</a:t>
            </a:r>
            <a:r>
              <a:rPr sz="3200" spc="0" dirty="0" smtClean="0">
                <a:latin typeface="Gill Sans MT"/>
                <a:cs typeface="Gill Sans MT"/>
              </a:rPr>
              <a:t>ume</a:t>
            </a:r>
            <a:r>
              <a:rPr sz="3200" spc="-4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val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ab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e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CPU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cycles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to no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pu</a:t>
            </a:r>
            <a:r>
              <a:rPr sz="3200" spc="5" dirty="0" smtClean="0">
                <a:latin typeface="Gill Sans MT"/>
                <a:cs typeface="Gill Sans MT"/>
              </a:rPr>
              <a:t>r</a:t>
            </a:r>
            <a:r>
              <a:rPr sz="3200" spc="0" dirty="0" smtClean="0">
                <a:latin typeface="Gill Sans MT"/>
                <a:cs typeface="Gill Sans MT"/>
              </a:rPr>
              <a:t>pos</a:t>
            </a:r>
            <a:r>
              <a:rPr sz="3200" spc="55" dirty="0" smtClean="0">
                <a:latin typeface="Gill Sans MT"/>
                <a:cs typeface="Gill Sans MT"/>
              </a:rPr>
              <a:t>e</a:t>
            </a:r>
            <a:r>
              <a:rPr sz="3200" spc="0" dirty="0" smtClean="0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3891A7"/>
              </a:buClr>
              <a:buFont typeface="Wingdings 2"/>
              <a:buChar char="·"/>
            </a:pPr>
            <a:endParaRPr sz="600"/>
          </a:p>
          <a:p>
            <a:pPr marL="295910" marR="125095" indent="-283845" algn="just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·"/>
              <a:tabLst>
                <a:tab pos="295910" algn="l"/>
              </a:tabLst>
            </a:pPr>
            <a:r>
              <a:rPr sz="3200" i="1" spc="-60" dirty="0" smtClean="0">
                <a:latin typeface="Gill Sans MT"/>
                <a:cs typeface="Gill Sans MT"/>
              </a:rPr>
              <a:t>P</a:t>
            </a:r>
            <a:r>
              <a:rPr sz="3200" i="1" spc="0" dirty="0" smtClean="0">
                <a:latin typeface="Gill Sans MT"/>
                <a:cs typeface="Gill Sans MT"/>
              </a:rPr>
              <a:t>oli</a:t>
            </a:r>
            <a:r>
              <a:rPr sz="3200" i="1" spc="80" dirty="0" smtClean="0">
                <a:latin typeface="Gill Sans MT"/>
                <a:cs typeface="Gill Sans MT"/>
              </a:rPr>
              <a:t>c</a:t>
            </a:r>
            <a:r>
              <a:rPr sz="3200" i="1" spc="0" dirty="0" smtClean="0">
                <a:latin typeface="Gill Sans MT"/>
                <a:cs typeface="Gill Sans MT"/>
              </a:rPr>
              <a:t>y</a:t>
            </a:r>
            <a:r>
              <a:rPr sz="3200" i="1" spc="-30" dirty="0" smtClean="0">
                <a:latin typeface="Gill Sans MT"/>
                <a:cs typeface="Gill Sans MT"/>
              </a:rPr>
              <a:t> </a:t>
            </a:r>
            <a:r>
              <a:rPr sz="3200" i="1" spc="0" dirty="0" smtClean="0">
                <a:latin typeface="Gill Sans MT"/>
                <a:cs typeface="Gill Sans MT"/>
              </a:rPr>
              <a:t>decisions:</a:t>
            </a:r>
            <a:r>
              <a:rPr sz="3200" i="1" spc="-3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Users c</a:t>
            </a:r>
            <a:r>
              <a:rPr sz="3200" spc="-10" dirty="0" smtClean="0">
                <a:latin typeface="Gill Sans MT"/>
                <a:cs typeface="Gill Sans MT"/>
              </a:rPr>
              <a:t>o</a:t>
            </a:r>
            <a:r>
              <a:rPr sz="3200" spc="0" dirty="0" smtClean="0">
                <a:latin typeface="Gill Sans MT"/>
                <a:cs typeface="Gill Sans MT"/>
              </a:rPr>
              <a:t>l</a:t>
            </a:r>
            <a:r>
              <a:rPr sz="3200" spc="5" dirty="0" smtClean="0">
                <a:latin typeface="Gill Sans MT"/>
                <a:cs typeface="Gill Sans MT"/>
              </a:rPr>
              <a:t>l</a:t>
            </a:r>
            <a:r>
              <a:rPr sz="3200" spc="0" dirty="0" smtClean="0">
                <a:latin typeface="Gill Sans MT"/>
                <a:cs typeface="Gill Sans MT"/>
              </a:rPr>
              <a:t>ect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garbag</a:t>
            </a:r>
            <a:r>
              <a:rPr sz="3200" spc="70" dirty="0" smtClean="0">
                <a:latin typeface="Gill Sans MT"/>
                <a:cs typeface="Gill Sans MT"/>
              </a:rPr>
              <a:t>e</a:t>
            </a:r>
            <a:r>
              <a:rPr sz="3200" spc="135" dirty="0" smtClean="0">
                <a:latin typeface="Gill Sans MT"/>
                <a:cs typeface="Gill Sans MT"/>
              </a:rPr>
              <a:t>.</a:t>
            </a:r>
            <a:r>
              <a:rPr sz="3200" spc="-484" dirty="0" smtClean="0">
                <a:latin typeface="Gill Sans MT"/>
                <a:cs typeface="Gill Sans MT"/>
              </a:rPr>
              <a:t>T</a:t>
            </a:r>
            <a:r>
              <a:rPr sz="3200" spc="0" dirty="0" smtClean="0">
                <a:latin typeface="Gill Sans MT"/>
                <a:cs typeface="Gill Sans MT"/>
              </a:rPr>
              <a:t>o lim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t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amount of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it,</a:t>
            </a:r>
            <a:r>
              <a:rPr sz="3200" spc="-3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one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cans</a:t>
            </a:r>
            <a:r>
              <a:rPr sz="3200" spc="10" dirty="0" smtClean="0">
                <a:latin typeface="Gill Sans MT"/>
                <a:cs typeface="Gill Sans MT"/>
              </a:rPr>
              <a:t>p</a:t>
            </a:r>
            <a:r>
              <a:rPr sz="3200" spc="0" dirty="0" smtClean="0">
                <a:latin typeface="Gill Sans MT"/>
                <a:cs typeface="Gill Sans MT"/>
              </a:rPr>
              <a:t>eci</a:t>
            </a:r>
            <a:r>
              <a:rPr sz="3200" spc="5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y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a</a:t>
            </a:r>
            <a:r>
              <a:rPr sz="3200" spc="-1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system</a:t>
            </a:r>
            <a:r>
              <a:rPr sz="3200" spc="-1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pol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cy</a:t>
            </a:r>
            <a:r>
              <a:rPr sz="3200" spc="-4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wh</a:t>
            </a:r>
            <a:r>
              <a:rPr sz="3200" spc="5" dirty="0" smtClean="0">
                <a:latin typeface="Gill Sans MT"/>
                <a:cs typeface="Gill Sans MT"/>
              </a:rPr>
              <a:t>i</a:t>
            </a:r>
            <a:r>
              <a:rPr sz="3200" spc="0" dirty="0" smtClean="0">
                <a:latin typeface="Gill Sans MT"/>
                <a:cs typeface="Gill Sans MT"/>
              </a:rPr>
              <a:t>ch</a:t>
            </a:r>
            <a:r>
              <a:rPr sz="3200" spc="-3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</a:t>
            </a:r>
            <a:r>
              <a:rPr sz="3200" spc="5" dirty="0" smtClean="0">
                <a:latin typeface="Gill Sans MT"/>
                <a:cs typeface="Gill Sans MT"/>
              </a:rPr>
              <a:t>n</a:t>
            </a:r>
            <a:r>
              <a:rPr sz="3200" spc="0" dirty="0" smtClean="0">
                <a:latin typeface="Gill Sans MT"/>
                <a:cs typeface="Gill Sans MT"/>
              </a:rPr>
              <a:t>cl</a:t>
            </a:r>
            <a:r>
              <a:rPr sz="3200" spc="5" dirty="0" smtClean="0">
                <a:latin typeface="Gill Sans MT"/>
                <a:cs typeface="Gill Sans MT"/>
              </a:rPr>
              <a:t>u</a:t>
            </a:r>
            <a:r>
              <a:rPr sz="3200" spc="0" dirty="0" smtClean="0">
                <a:latin typeface="Gill Sans MT"/>
                <a:cs typeface="Gill Sans MT"/>
              </a:rPr>
              <a:t>des</a:t>
            </a:r>
            <a:r>
              <a:rPr sz="3200" spc="-25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ite</a:t>
            </a:r>
            <a:r>
              <a:rPr sz="3200" spc="5" dirty="0" smtClean="0">
                <a:latin typeface="Gill Sans MT"/>
                <a:cs typeface="Gill Sans MT"/>
              </a:rPr>
              <a:t>m</a:t>
            </a:r>
            <a:r>
              <a:rPr sz="3200" spc="0" dirty="0" smtClean="0">
                <a:latin typeface="Gill Sans MT"/>
                <a:cs typeface="Gill Sans MT"/>
              </a:rPr>
              <a:t>s of</a:t>
            </a:r>
            <a:r>
              <a:rPr sz="3200" spc="-30" dirty="0" smtClean="0">
                <a:latin typeface="Gill Sans MT"/>
                <a:cs typeface="Gill Sans MT"/>
              </a:rPr>
              <a:t> </a:t>
            </a:r>
            <a:r>
              <a:rPr sz="3200" spc="0" dirty="0" smtClean="0">
                <a:latin typeface="Gill Sans MT"/>
                <a:cs typeface="Gill Sans MT"/>
              </a:rPr>
              <a:t>the </a:t>
            </a:r>
            <a:r>
              <a:rPr sz="3200" spc="-40" dirty="0" smtClean="0">
                <a:latin typeface="Gill Sans MT"/>
                <a:cs typeface="Gill Sans MT"/>
              </a:rPr>
              <a:t>f</a:t>
            </a:r>
            <a:r>
              <a:rPr sz="3200" spc="0" dirty="0" smtClean="0">
                <a:latin typeface="Gill Sans MT"/>
                <a:cs typeface="Gill Sans MT"/>
              </a:rPr>
              <a:t>orm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993</Words>
  <Application>Microsoft Office PowerPoint</Application>
  <PresentationFormat>Custom</PresentationFormat>
  <Paragraphs>185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User Management</vt:lpstr>
      <vt:lpstr>User registration</vt:lpstr>
      <vt:lpstr>Local and network accounts</vt:lpstr>
      <vt:lpstr>Account policy</vt:lpstr>
      <vt:lpstr>Account policy</vt:lpstr>
      <vt:lpstr>Types of Users</vt:lpstr>
      <vt:lpstr>Controlling User Resources</vt:lpstr>
      <vt:lpstr>Moving and Deleting Users</vt:lpstr>
      <vt:lpstr>Moving and Deleting Users</vt:lpstr>
      <vt:lpstr>Computer usage policy</vt:lpstr>
      <vt:lpstr>Slide 13</vt:lpstr>
      <vt:lpstr>Slide 14</vt:lpstr>
      <vt:lpstr>Slide 15</vt:lpstr>
      <vt:lpstr>Slide 16</vt:lpstr>
      <vt:lpstr>Slide 17</vt:lpstr>
      <vt:lpstr>Slide 18</vt:lpstr>
      <vt:lpstr>Check for Group and Users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and Network Administration</dc:title>
  <dc:creator>user</dc:creator>
  <cp:lastModifiedBy>Prof</cp:lastModifiedBy>
  <cp:revision>1</cp:revision>
  <dcterms:created xsi:type="dcterms:W3CDTF">2018-11-13T06:56:30Z</dcterms:created>
  <dcterms:modified xsi:type="dcterms:W3CDTF">2020-03-19T09:24:55Z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2017-11-06T00:00:00Z</vt:filetime>
  </property>
  <property fmtid="{D5CDD505-2E9C-101B-9397-08002B2CF9AE}" pid="3" name="LastSaved">
    <vt:filetime>2018-11-13T00:00:00Z</vt:filetime>
  </property>
</Properties>
</file>